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embeddedFontLst>
    <p:embeddedFont>
      <p:font typeface="Helvetica Neue" panose="02000503000000020004" pitchFamily="2" charset="0"/>
      <p:regular r:id="rId12"/>
      <p:bold r:id="rId13"/>
      <p:italic r:id="rId14"/>
      <p:boldItalic r:id="rId15"/>
    </p:embeddedFont>
    <p:embeddedFont>
      <p:font typeface="Montserrat" pitchFamily="2" charset="77"/>
      <p:regular r:id="rId16"/>
      <p:bold r:id="rId17"/>
      <p:italic r:id="rId18"/>
      <p:boldItalic r:id="rId19"/>
    </p:embeddedFont>
    <p:embeddedFont>
      <p:font typeface="Montserrat ExtraBold" panose="00000900000000000000" pitchFamily="2" charset="77"/>
      <p:bold r:id="rId20"/>
      <p:italic r:id="rId21"/>
      <p:boldItalic r:id="rId22"/>
    </p:embeddedFont>
    <p:embeddedFont>
      <p:font typeface="Montserrat Light" panose="00000400000000000000" pitchFamily="2" charset="77"/>
      <p:regular r:id="rId23"/>
      <p:bold r:id="rId24"/>
      <p:italic r:id="rId25"/>
      <p:boldItalic r:id="rId26"/>
    </p:embeddedFont>
    <p:embeddedFont>
      <p:font typeface="Montserrat Medium" panose="00000600000000000000" pitchFamily="2" charset="77"/>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64">
          <p15:clr>
            <a:srgbClr val="A4A3A4"/>
          </p15:clr>
        </p15:guide>
        <p15:guide id="2" pos="384">
          <p15:clr>
            <a:srgbClr val="A4A3A4"/>
          </p15:clr>
        </p15:guide>
        <p15:guide id="3" orient="horz" pos="3840">
          <p15:clr>
            <a:srgbClr val="A4A3A4"/>
          </p15:clr>
        </p15:guide>
        <p15:guide id="4" pos="648">
          <p15:clr>
            <a:srgbClr val="A4A3A4"/>
          </p15:clr>
        </p15:guide>
        <p15:guide id="5" orient="horz" pos="816">
          <p15:clr>
            <a:srgbClr val="A4A3A4"/>
          </p15:clr>
        </p15:guide>
        <p15:guide id="6" pos="1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5436D9-DC54-46C7-AC4F-A444711A1862}">
  <a:tblStyle styleId="{325436D9-DC54-46C7-AC4F-A444711A1862}" styleName="Table_0">
    <a:wholeTbl>
      <a:tcTxStyle b="off" i="off">
        <a:font>
          <a:latin typeface="Montserrat Medium"/>
          <a:ea typeface="Montserrat Medium"/>
          <a:cs typeface="Montserrat Medium"/>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1F8"/>
          </a:solidFill>
        </a:fill>
      </a:tcStyle>
    </a:wholeTbl>
    <a:band1H>
      <a:tcTxStyle/>
      <a:tcStyle>
        <a:tcBdr/>
        <a:fill>
          <a:solidFill>
            <a:srgbClr val="DAE2F1"/>
          </a:solidFill>
        </a:fill>
      </a:tcStyle>
    </a:band1H>
    <a:band2H>
      <a:tcTxStyle/>
      <a:tcStyle>
        <a:tcBdr/>
      </a:tcStyle>
    </a:band2H>
    <a:band1V>
      <a:tcTxStyle/>
      <a:tcStyle>
        <a:tcBdr/>
        <a:fill>
          <a:solidFill>
            <a:srgbClr val="DAE2F1"/>
          </a:solidFill>
        </a:fill>
      </a:tcStyle>
    </a:band1V>
    <a:band2V>
      <a:tcTxStyle/>
      <a:tcStyle>
        <a:tcBdr/>
      </a:tcStyle>
    </a:band2V>
    <a:lastCol>
      <a:tcTxStyle b="on" i="off">
        <a:font>
          <a:latin typeface="Montserrat Medium"/>
          <a:ea typeface="Montserrat Medium"/>
          <a:cs typeface="Montserrat Medium"/>
        </a:font>
        <a:schemeClr val="lt1"/>
      </a:tcTxStyle>
      <a:tcStyle>
        <a:tcBdr/>
        <a:fill>
          <a:solidFill>
            <a:schemeClr val="accent5"/>
          </a:solidFill>
        </a:fill>
      </a:tcStyle>
    </a:lastCol>
    <a:firstCol>
      <a:tcTxStyle b="on" i="off">
        <a:font>
          <a:latin typeface="Montserrat Medium"/>
          <a:ea typeface="Montserrat Medium"/>
          <a:cs typeface="Montserrat Medium"/>
        </a:font>
        <a:schemeClr val="lt1"/>
      </a:tcTxStyle>
      <a:tcStyle>
        <a:tcBdr/>
        <a:fill>
          <a:solidFill>
            <a:schemeClr val="accent5"/>
          </a:solidFill>
        </a:fill>
      </a:tcStyle>
    </a:firstCol>
    <a:lastRow>
      <a:tcTxStyle b="on" i="off">
        <a:font>
          <a:latin typeface="Montserrat Medium"/>
          <a:ea typeface="Montserrat Medium"/>
          <a:cs typeface="Montserrat Medium"/>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Montserrat Medium"/>
          <a:ea typeface="Montserrat Medium"/>
          <a:cs typeface="Montserrat Medium"/>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3"/>
  </p:normalViewPr>
  <p:slideViewPr>
    <p:cSldViewPr snapToGrid="0">
      <p:cViewPr varScale="1">
        <p:scale>
          <a:sx n="115" d="100"/>
          <a:sy n="115" d="100"/>
        </p:scale>
        <p:origin x="376" y="208"/>
      </p:cViewPr>
      <p:guideLst>
        <p:guide orient="horz" pos="1464"/>
        <p:guide pos="384"/>
        <p:guide orient="horz" pos="3840"/>
        <p:guide pos="648"/>
        <p:guide orient="horz" pos="816"/>
        <p:guide pos="1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 name="Google Shape;12;p2"/>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Montserrat Light"/>
                <a:ea typeface="Montserrat Light"/>
                <a:cs typeface="Montserrat Light"/>
                <a:sym typeface="Montserrat Light"/>
              </a:defRPr>
            </a:lvl1pPr>
            <a:lvl2pPr marL="0" lvl="1" indent="0" algn="r">
              <a:spcBef>
                <a:spcPts val="0"/>
              </a:spcBef>
              <a:buNone/>
              <a:defRPr sz="1200" b="0" i="0" u="none" strike="noStrike" cap="none">
                <a:solidFill>
                  <a:schemeClr val="dk1"/>
                </a:solidFill>
                <a:latin typeface="Montserrat Light"/>
                <a:ea typeface="Montserrat Light"/>
                <a:cs typeface="Montserrat Light"/>
                <a:sym typeface="Montserrat Light"/>
              </a:defRPr>
            </a:lvl2pPr>
            <a:lvl3pPr marL="0" lvl="2" indent="0" algn="r">
              <a:spcBef>
                <a:spcPts val="0"/>
              </a:spcBef>
              <a:buNone/>
              <a:defRPr sz="1200" b="0" i="0" u="none" strike="noStrike" cap="none">
                <a:solidFill>
                  <a:schemeClr val="dk1"/>
                </a:solidFill>
                <a:latin typeface="Montserrat Light"/>
                <a:ea typeface="Montserrat Light"/>
                <a:cs typeface="Montserrat Light"/>
                <a:sym typeface="Montserrat Light"/>
              </a:defRPr>
            </a:lvl3pPr>
            <a:lvl4pPr marL="0" lvl="3" indent="0" algn="r">
              <a:spcBef>
                <a:spcPts val="0"/>
              </a:spcBef>
              <a:buNone/>
              <a:defRPr sz="1200" b="0" i="0" u="none" strike="noStrike" cap="none">
                <a:solidFill>
                  <a:schemeClr val="dk1"/>
                </a:solidFill>
                <a:latin typeface="Montserrat Light"/>
                <a:ea typeface="Montserrat Light"/>
                <a:cs typeface="Montserrat Light"/>
                <a:sym typeface="Montserrat Light"/>
              </a:defRPr>
            </a:lvl4pPr>
            <a:lvl5pPr marL="0" lvl="4" indent="0" algn="r">
              <a:spcBef>
                <a:spcPts val="0"/>
              </a:spcBef>
              <a:buNone/>
              <a:defRPr sz="1200" b="0" i="0" u="none" strike="noStrike" cap="none">
                <a:solidFill>
                  <a:schemeClr val="dk1"/>
                </a:solidFill>
                <a:latin typeface="Montserrat Light"/>
                <a:ea typeface="Montserrat Light"/>
                <a:cs typeface="Montserrat Light"/>
                <a:sym typeface="Montserrat Light"/>
              </a:defRPr>
            </a:lvl5pPr>
            <a:lvl6pPr marL="0" lvl="5" indent="0" algn="r">
              <a:spcBef>
                <a:spcPts val="0"/>
              </a:spcBef>
              <a:buNone/>
              <a:defRPr sz="1200" b="0" i="0" u="none" strike="noStrike" cap="none">
                <a:solidFill>
                  <a:schemeClr val="dk1"/>
                </a:solidFill>
                <a:latin typeface="Montserrat Light"/>
                <a:ea typeface="Montserrat Light"/>
                <a:cs typeface="Montserrat Light"/>
                <a:sym typeface="Montserrat Light"/>
              </a:defRPr>
            </a:lvl6pPr>
            <a:lvl7pPr marL="0" lvl="6" indent="0" algn="r">
              <a:spcBef>
                <a:spcPts val="0"/>
              </a:spcBef>
              <a:buNone/>
              <a:defRPr sz="1200" b="0" i="0" u="none" strike="noStrike" cap="none">
                <a:solidFill>
                  <a:schemeClr val="dk1"/>
                </a:solidFill>
                <a:latin typeface="Montserrat Light"/>
                <a:ea typeface="Montserrat Light"/>
                <a:cs typeface="Montserrat Light"/>
                <a:sym typeface="Montserrat Light"/>
              </a:defRPr>
            </a:lvl7pPr>
            <a:lvl8pPr marL="0" lvl="7" indent="0" algn="r">
              <a:spcBef>
                <a:spcPts val="0"/>
              </a:spcBef>
              <a:buNone/>
              <a:defRPr sz="1200" b="0" i="0" u="none" strike="noStrike" cap="none">
                <a:solidFill>
                  <a:schemeClr val="dk1"/>
                </a:solidFill>
                <a:latin typeface="Montserrat Light"/>
                <a:ea typeface="Montserrat Light"/>
                <a:cs typeface="Montserrat Light"/>
                <a:sym typeface="Montserrat Light"/>
              </a:defRPr>
            </a:lvl8pPr>
            <a:lvl9pPr marL="0" lvl="8" indent="0" algn="r">
              <a:spcBef>
                <a:spcPts val="0"/>
              </a:spcBef>
              <a:buNone/>
              <a:defRPr sz="1200" b="0" i="0" u="none" strike="noStrike" cap="none">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8" name="Google Shape;108;p11"/>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109"/>
        <p:cNvGrpSpPr/>
        <p:nvPr/>
      </p:nvGrpSpPr>
      <p:grpSpPr>
        <a:xfrm>
          <a:off x="0" y="0"/>
          <a:ext cx="0" cy="0"/>
          <a:chOff x="0" y="0"/>
          <a:chExt cx="0" cy="0"/>
        </a:xfrm>
      </p:grpSpPr>
      <p:sp>
        <p:nvSpPr>
          <p:cNvPr id="110" name="Google Shape;110;p12"/>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pic>
        <p:nvPicPr>
          <p:cNvPr id="111" name="Google Shape;111;p1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2" name="Google Shape;112;p12"/>
          <p:cNvSpPr/>
          <p:nvPr/>
        </p:nvSpPr>
        <p:spPr>
          <a:xfrm>
            <a:off x="4667250" y="5714999"/>
            <a:ext cx="6300537" cy="371475"/>
          </a:xfrm>
          <a:prstGeom prst="rect">
            <a:avLst/>
          </a:prstGeom>
          <a:solidFill>
            <a:srgbClr val="0B2D50"/>
          </a:solidFill>
          <a:ln w="10775" cap="flat" cmpd="sng">
            <a:solidFill>
              <a:srgbClr val="B08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sp>
        <p:nvSpPr>
          <p:cNvPr id="113" name="Google Shape;113;p12"/>
          <p:cNvSpPr txBox="1"/>
          <p:nvPr/>
        </p:nvSpPr>
        <p:spPr>
          <a:xfrm>
            <a:off x="4667250" y="5715000"/>
            <a:ext cx="6300536" cy="320922"/>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ru-RU" sz="1400">
                <a:solidFill>
                  <a:schemeClr val="lt1"/>
                </a:solidFill>
                <a:latin typeface="Montserrat Light"/>
                <a:ea typeface="Montserrat Light"/>
                <a:cs typeface="Montserrat Light"/>
                <a:sym typeface="Montserrat Light"/>
              </a:rPr>
              <a:t>Lorem ipsum dolor sit amet, consectetur adipiscing elit, sed do eius</a:t>
            </a:r>
            <a:endParaRPr sz="1400">
              <a:solidFill>
                <a:schemeClr val="lt1"/>
              </a:solidFill>
              <a:latin typeface="Montserrat Light"/>
              <a:ea typeface="Montserrat Light"/>
              <a:cs typeface="Montserrat Light"/>
              <a:sym typeface="Montserrat Light"/>
            </a:endParaRPr>
          </a:p>
        </p:txBody>
      </p:sp>
      <p:sp>
        <p:nvSpPr>
          <p:cNvPr id="114" name="Google Shape;114;p12"/>
          <p:cNvSpPr txBox="1"/>
          <p:nvPr/>
        </p:nvSpPr>
        <p:spPr>
          <a:xfrm>
            <a:off x="4538913" y="3339710"/>
            <a:ext cx="630053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400">
                <a:solidFill>
                  <a:schemeClr val="dk1"/>
                </a:solidFill>
                <a:latin typeface="Montserrat Medium"/>
                <a:ea typeface="Montserrat Medium"/>
                <a:cs typeface="Montserrat Medium"/>
                <a:sym typeface="Montserrat Medium"/>
              </a:rPr>
              <a:t>Lorem ipsum dolor sit amet, consectetur adipiscing elit, sed do eiusmod tempor incididunt ut labore et dolore magna aliqua. Quis ipsum suspendisse ultrices gravida. Risus commodo viverra maecenas accumsan lacus vel facilisis. </a:t>
            </a:r>
            <a:endParaRPr/>
          </a:p>
        </p:txBody>
      </p:sp>
      <p:sp>
        <p:nvSpPr>
          <p:cNvPr id="115" name="Google Shape;115;p12"/>
          <p:cNvSpPr txBox="1"/>
          <p:nvPr/>
        </p:nvSpPr>
        <p:spPr>
          <a:xfrm>
            <a:off x="4538913" y="2102518"/>
            <a:ext cx="53099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HEADER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Blank">
  <p:cSld name="8_Blank">
    <p:spTree>
      <p:nvGrpSpPr>
        <p:cNvPr id="1" name="Shape 116"/>
        <p:cNvGrpSpPr/>
        <p:nvPr/>
      </p:nvGrpSpPr>
      <p:grpSpPr>
        <a:xfrm>
          <a:off x="0" y="0"/>
          <a:ext cx="0" cy="0"/>
          <a:chOff x="0" y="0"/>
          <a:chExt cx="0" cy="0"/>
        </a:xfrm>
      </p:grpSpPr>
      <p:sp>
        <p:nvSpPr>
          <p:cNvPr id="117" name="Google Shape;117;p13"/>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pic>
        <p:nvPicPr>
          <p:cNvPr id="118" name="Google Shape;118;p13"/>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119"/>
        <p:cNvGrpSpPr/>
        <p:nvPr/>
      </p:nvGrpSpPr>
      <p:grpSpPr>
        <a:xfrm>
          <a:off x="0" y="0"/>
          <a:ext cx="0" cy="0"/>
          <a:chOff x="0" y="0"/>
          <a:chExt cx="0" cy="0"/>
        </a:xfrm>
      </p:grpSpPr>
      <p:pic>
        <p:nvPicPr>
          <p:cNvPr id="120" name="Google Shape;120;p1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1" name="Google Shape;121;p14"/>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22"/>
        <p:cNvGrpSpPr/>
        <p:nvPr/>
      </p:nvGrpSpPr>
      <p:grpSpPr>
        <a:xfrm>
          <a:off x="0" y="0"/>
          <a:ext cx="0" cy="0"/>
          <a:chOff x="0" y="0"/>
          <a:chExt cx="0" cy="0"/>
        </a:xfrm>
      </p:grpSpPr>
      <p:pic>
        <p:nvPicPr>
          <p:cNvPr id="123" name="Google Shape;123;p1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4" name="Google Shape;124;p15"/>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grpSp>
        <p:nvGrpSpPr>
          <p:cNvPr id="125" name="Google Shape;125;p15"/>
          <p:cNvGrpSpPr/>
          <p:nvPr/>
        </p:nvGrpSpPr>
        <p:grpSpPr>
          <a:xfrm>
            <a:off x="1418397" y="2247072"/>
            <a:ext cx="2287656" cy="2287656"/>
            <a:chOff x="2437572" y="2237547"/>
            <a:chExt cx="2287656" cy="2287656"/>
          </a:xfrm>
        </p:grpSpPr>
        <p:pic>
          <p:nvPicPr>
            <p:cNvPr id="126" name="Google Shape;126;p15"/>
            <p:cNvPicPr preferRelativeResize="0"/>
            <p:nvPr/>
          </p:nvPicPr>
          <p:blipFill rotWithShape="1">
            <a:blip r:embed="rId3">
              <a:alphaModFix/>
            </a:blip>
            <a:srcRect/>
            <a:stretch/>
          </p:blipFill>
          <p:spPr>
            <a:xfrm>
              <a:off x="2437572" y="2237547"/>
              <a:ext cx="2287656" cy="2287656"/>
            </a:xfrm>
            <a:prstGeom prst="rect">
              <a:avLst/>
            </a:prstGeom>
            <a:noFill/>
            <a:ln>
              <a:noFill/>
            </a:ln>
          </p:spPr>
        </p:pic>
        <p:sp>
          <p:nvSpPr>
            <p:cNvPr id="127" name="Google Shape;127;p15"/>
            <p:cNvSpPr/>
            <p:nvPr/>
          </p:nvSpPr>
          <p:spPr>
            <a:xfrm>
              <a:off x="2524125" y="2324100"/>
              <a:ext cx="2114550" cy="2114550"/>
            </a:xfrm>
            <a:prstGeom prst="ellipse">
              <a:avLst/>
            </a:prstGeom>
            <a:noFill/>
            <a:ln w="19050" cap="flat" cmpd="sng">
              <a:solidFill>
                <a:srgbClr val="0B2D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grpSp>
      <p:grpSp>
        <p:nvGrpSpPr>
          <p:cNvPr id="128" name="Google Shape;128;p15"/>
          <p:cNvGrpSpPr/>
          <p:nvPr/>
        </p:nvGrpSpPr>
        <p:grpSpPr>
          <a:xfrm>
            <a:off x="4062205" y="2247072"/>
            <a:ext cx="2287656" cy="2287656"/>
            <a:chOff x="2437572" y="2237547"/>
            <a:chExt cx="2287656" cy="2287656"/>
          </a:xfrm>
        </p:grpSpPr>
        <p:pic>
          <p:nvPicPr>
            <p:cNvPr id="129" name="Google Shape;129;p15"/>
            <p:cNvPicPr preferRelativeResize="0"/>
            <p:nvPr/>
          </p:nvPicPr>
          <p:blipFill rotWithShape="1">
            <a:blip r:embed="rId3">
              <a:alphaModFix/>
            </a:blip>
            <a:srcRect/>
            <a:stretch/>
          </p:blipFill>
          <p:spPr>
            <a:xfrm>
              <a:off x="2437572" y="2237547"/>
              <a:ext cx="2287656" cy="2287656"/>
            </a:xfrm>
            <a:prstGeom prst="rect">
              <a:avLst/>
            </a:prstGeom>
            <a:noFill/>
            <a:ln>
              <a:noFill/>
            </a:ln>
          </p:spPr>
        </p:pic>
        <p:sp>
          <p:nvSpPr>
            <p:cNvPr id="130" name="Google Shape;130;p15"/>
            <p:cNvSpPr/>
            <p:nvPr/>
          </p:nvSpPr>
          <p:spPr>
            <a:xfrm>
              <a:off x="2524125" y="2324100"/>
              <a:ext cx="2114550" cy="2114550"/>
            </a:xfrm>
            <a:prstGeom prst="ellipse">
              <a:avLst/>
            </a:prstGeom>
            <a:noFill/>
            <a:ln w="19050" cap="flat" cmpd="sng">
              <a:solidFill>
                <a:srgbClr val="0B2D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grpSp>
      <p:grpSp>
        <p:nvGrpSpPr>
          <p:cNvPr id="131" name="Google Shape;131;p15"/>
          <p:cNvGrpSpPr/>
          <p:nvPr/>
        </p:nvGrpSpPr>
        <p:grpSpPr>
          <a:xfrm>
            <a:off x="6706013" y="2256597"/>
            <a:ext cx="2287656" cy="2287656"/>
            <a:chOff x="2437572" y="2237547"/>
            <a:chExt cx="2287656" cy="2287656"/>
          </a:xfrm>
        </p:grpSpPr>
        <p:pic>
          <p:nvPicPr>
            <p:cNvPr id="132" name="Google Shape;132;p15"/>
            <p:cNvPicPr preferRelativeResize="0"/>
            <p:nvPr/>
          </p:nvPicPr>
          <p:blipFill rotWithShape="1">
            <a:blip r:embed="rId3">
              <a:alphaModFix/>
            </a:blip>
            <a:srcRect/>
            <a:stretch/>
          </p:blipFill>
          <p:spPr>
            <a:xfrm>
              <a:off x="2437572" y="2237547"/>
              <a:ext cx="2287656" cy="2287656"/>
            </a:xfrm>
            <a:prstGeom prst="rect">
              <a:avLst/>
            </a:prstGeom>
            <a:noFill/>
            <a:ln>
              <a:noFill/>
            </a:ln>
          </p:spPr>
        </p:pic>
        <p:sp>
          <p:nvSpPr>
            <p:cNvPr id="133" name="Google Shape;133;p15"/>
            <p:cNvSpPr/>
            <p:nvPr/>
          </p:nvSpPr>
          <p:spPr>
            <a:xfrm>
              <a:off x="2524125" y="2324100"/>
              <a:ext cx="2114550" cy="2114550"/>
            </a:xfrm>
            <a:prstGeom prst="ellipse">
              <a:avLst/>
            </a:prstGeom>
            <a:noFill/>
            <a:ln w="19050" cap="flat" cmpd="sng">
              <a:solidFill>
                <a:srgbClr val="0B2D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grpSp>
      <p:sp>
        <p:nvSpPr>
          <p:cNvPr id="134" name="Google Shape;134;p15"/>
          <p:cNvSpPr txBox="1"/>
          <p:nvPr/>
        </p:nvSpPr>
        <p:spPr>
          <a:xfrm>
            <a:off x="2415251" y="679463"/>
            <a:ext cx="53099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HEADER …</a:t>
            </a:r>
            <a:endParaRPr/>
          </a:p>
        </p:txBody>
      </p:sp>
      <p:sp>
        <p:nvSpPr>
          <p:cNvPr id="135" name="Google Shape;135;p15"/>
          <p:cNvSpPr txBox="1"/>
          <p:nvPr/>
        </p:nvSpPr>
        <p:spPr>
          <a:xfrm>
            <a:off x="1396076" y="4906203"/>
            <a:ext cx="2309977" cy="75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600">
                <a:solidFill>
                  <a:schemeClr val="dk1"/>
                </a:solidFill>
                <a:latin typeface="Montserrat ExtraBold"/>
                <a:ea typeface="Montserrat ExtraBold"/>
                <a:cs typeface="Montserrat ExtraBold"/>
                <a:sym typeface="Montserrat ExtraBold"/>
              </a:rPr>
              <a:t>Add text</a:t>
            </a:r>
            <a:endParaRPr sz="1600">
              <a:solidFill>
                <a:schemeClr val="dk1"/>
              </a:solidFill>
              <a:latin typeface="Montserrat ExtraBold"/>
              <a:ea typeface="Montserrat ExtraBold"/>
              <a:cs typeface="Montserrat ExtraBold"/>
              <a:sym typeface="Montserrat ExtraBold"/>
            </a:endParaRPr>
          </a:p>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a:p>
            <a:pPr marL="0" marR="0" lvl="0" indent="0" algn="l" rtl="0">
              <a:spcBef>
                <a:spcPts val="0"/>
              </a:spcBef>
              <a:spcAft>
                <a:spcPts val="0"/>
              </a:spcAft>
              <a:buNone/>
            </a:pPr>
            <a:r>
              <a:rPr lang="ru-RU" sz="1100">
                <a:solidFill>
                  <a:schemeClr val="dk1"/>
                </a:solidFill>
                <a:latin typeface="Montserrat Medium"/>
                <a:ea typeface="Montserrat Medium"/>
                <a:cs typeface="Montserrat Medium"/>
                <a:sym typeface="Montserrat Medium"/>
              </a:rPr>
              <a:t>Add description</a:t>
            </a:r>
            <a:endParaRPr/>
          </a:p>
        </p:txBody>
      </p:sp>
      <p:grpSp>
        <p:nvGrpSpPr>
          <p:cNvPr id="136" name="Google Shape;136;p15"/>
          <p:cNvGrpSpPr/>
          <p:nvPr/>
        </p:nvGrpSpPr>
        <p:grpSpPr>
          <a:xfrm>
            <a:off x="9372142" y="2256597"/>
            <a:ext cx="2287656" cy="2287656"/>
            <a:chOff x="2437572" y="2237547"/>
            <a:chExt cx="2287656" cy="2287656"/>
          </a:xfrm>
        </p:grpSpPr>
        <p:pic>
          <p:nvPicPr>
            <p:cNvPr id="137" name="Google Shape;137;p15"/>
            <p:cNvPicPr preferRelativeResize="0"/>
            <p:nvPr/>
          </p:nvPicPr>
          <p:blipFill rotWithShape="1">
            <a:blip r:embed="rId3">
              <a:alphaModFix/>
            </a:blip>
            <a:srcRect/>
            <a:stretch/>
          </p:blipFill>
          <p:spPr>
            <a:xfrm>
              <a:off x="2437572" y="2237547"/>
              <a:ext cx="2287656" cy="2287656"/>
            </a:xfrm>
            <a:prstGeom prst="rect">
              <a:avLst/>
            </a:prstGeom>
            <a:noFill/>
            <a:ln>
              <a:noFill/>
            </a:ln>
          </p:spPr>
        </p:pic>
        <p:sp>
          <p:nvSpPr>
            <p:cNvPr id="138" name="Google Shape;138;p15"/>
            <p:cNvSpPr/>
            <p:nvPr/>
          </p:nvSpPr>
          <p:spPr>
            <a:xfrm>
              <a:off x="2524125" y="2324100"/>
              <a:ext cx="2114550" cy="2114550"/>
            </a:xfrm>
            <a:prstGeom prst="ellipse">
              <a:avLst/>
            </a:prstGeom>
            <a:noFill/>
            <a:ln w="19050" cap="flat" cmpd="sng">
              <a:solidFill>
                <a:srgbClr val="0B2D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grpSp>
      <p:sp>
        <p:nvSpPr>
          <p:cNvPr id="139" name="Google Shape;139;p15"/>
          <p:cNvSpPr txBox="1"/>
          <p:nvPr/>
        </p:nvSpPr>
        <p:spPr>
          <a:xfrm>
            <a:off x="4062205" y="4868100"/>
            <a:ext cx="2309977" cy="75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600">
                <a:solidFill>
                  <a:schemeClr val="dk1"/>
                </a:solidFill>
                <a:latin typeface="Montserrat ExtraBold"/>
                <a:ea typeface="Montserrat ExtraBold"/>
                <a:cs typeface="Montserrat ExtraBold"/>
                <a:sym typeface="Montserrat ExtraBold"/>
              </a:rPr>
              <a:t>Add text</a:t>
            </a:r>
            <a:endParaRPr sz="1600">
              <a:solidFill>
                <a:schemeClr val="dk1"/>
              </a:solidFill>
              <a:latin typeface="Montserrat ExtraBold"/>
              <a:ea typeface="Montserrat ExtraBold"/>
              <a:cs typeface="Montserrat ExtraBold"/>
              <a:sym typeface="Montserrat ExtraBold"/>
            </a:endParaRPr>
          </a:p>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a:p>
            <a:pPr marL="0" marR="0" lvl="0" indent="0" algn="l" rtl="0">
              <a:spcBef>
                <a:spcPts val="0"/>
              </a:spcBef>
              <a:spcAft>
                <a:spcPts val="0"/>
              </a:spcAft>
              <a:buNone/>
            </a:pPr>
            <a:r>
              <a:rPr lang="ru-RU" sz="1100">
                <a:solidFill>
                  <a:schemeClr val="dk1"/>
                </a:solidFill>
                <a:latin typeface="Montserrat Medium"/>
                <a:ea typeface="Montserrat Medium"/>
                <a:cs typeface="Montserrat Medium"/>
                <a:sym typeface="Montserrat Medium"/>
              </a:rPr>
              <a:t>Add description</a:t>
            </a:r>
            <a:endParaRPr/>
          </a:p>
        </p:txBody>
      </p:sp>
      <p:sp>
        <p:nvSpPr>
          <p:cNvPr id="140" name="Google Shape;140;p15"/>
          <p:cNvSpPr txBox="1"/>
          <p:nvPr/>
        </p:nvSpPr>
        <p:spPr>
          <a:xfrm>
            <a:off x="6706013" y="4906203"/>
            <a:ext cx="2309977" cy="75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600">
                <a:solidFill>
                  <a:schemeClr val="dk1"/>
                </a:solidFill>
                <a:latin typeface="Montserrat ExtraBold"/>
                <a:ea typeface="Montserrat ExtraBold"/>
                <a:cs typeface="Montserrat ExtraBold"/>
                <a:sym typeface="Montserrat ExtraBold"/>
              </a:rPr>
              <a:t>Add text</a:t>
            </a:r>
            <a:endParaRPr sz="1600">
              <a:solidFill>
                <a:schemeClr val="dk1"/>
              </a:solidFill>
              <a:latin typeface="Montserrat ExtraBold"/>
              <a:ea typeface="Montserrat ExtraBold"/>
              <a:cs typeface="Montserrat ExtraBold"/>
              <a:sym typeface="Montserrat ExtraBold"/>
            </a:endParaRPr>
          </a:p>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a:p>
            <a:pPr marL="0" marR="0" lvl="0" indent="0" algn="l" rtl="0">
              <a:spcBef>
                <a:spcPts val="0"/>
              </a:spcBef>
              <a:spcAft>
                <a:spcPts val="0"/>
              </a:spcAft>
              <a:buNone/>
            </a:pPr>
            <a:r>
              <a:rPr lang="ru-RU" sz="1100">
                <a:solidFill>
                  <a:schemeClr val="dk1"/>
                </a:solidFill>
                <a:latin typeface="Montserrat Medium"/>
                <a:ea typeface="Montserrat Medium"/>
                <a:cs typeface="Montserrat Medium"/>
                <a:sym typeface="Montserrat Medium"/>
              </a:rPr>
              <a:t>Add description</a:t>
            </a:r>
            <a:endParaRPr/>
          </a:p>
        </p:txBody>
      </p:sp>
      <p:sp>
        <p:nvSpPr>
          <p:cNvPr id="141" name="Google Shape;141;p15"/>
          <p:cNvSpPr txBox="1"/>
          <p:nvPr/>
        </p:nvSpPr>
        <p:spPr>
          <a:xfrm>
            <a:off x="9372142" y="4868101"/>
            <a:ext cx="2309977" cy="75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600">
                <a:solidFill>
                  <a:schemeClr val="dk1"/>
                </a:solidFill>
                <a:latin typeface="Montserrat ExtraBold"/>
                <a:ea typeface="Montserrat ExtraBold"/>
                <a:cs typeface="Montserrat ExtraBold"/>
                <a:sym typeface="Montserrat ExtraBold"/>
              </a:rPr>
              <a:t>Add text</a:t>
            </a:r>
            <a:endParaRPr sz="1600">
              <a:solidFill>
                <a:schemeClr val="dk1"/>
              </a:solidFill>
              <a:latin typeface="Montserrat ExtraBold"/>
              <a:ea typeface="Montserrat ExtraBold"/>
              <a:cs typeface="Montserrat ExtraBold"/>
              <a:sym typeface="Montserrat ExtraBold"/>
            </a:endParaRPr>
          </a:p>
          <a:p>
            <a:pPr marL="0" marR="0" lvl="0" indent="0" algn="l" rtl="0">
              <a:spcBef>
                <a:spcPts val="0"/>
              </a:spcBef>
              <a:spcAft>
                <a:spcPts val="0"/>
              </a:spcAft>
              <a:buNone/>
            </a:pPr>
            <a:endParaRPr sz="1600">
              <a:solidFill>
                <a:schemeClr val="dk1"/>
              </a:solidFill>
              <a:latin typeface="Montserrat ExtraBold"/>
              <a:ea typeface="Montserrat ExtraBold"/>
              <a:cs typeface="Montserrat ExtraBold"/>
              <a:sym typeface="Montserrat ExtraBold"/>
            </a:endParaRPr>
          </a:p>
          <a:p>
            <a:pPr marL="0" marR="0" lvl="0" indent="0" algn="l" rtl="0">
              <a:spcBef>
                <a:spcPts val="0"/>
              </a:spcBef>
              <a:spcAft>
                <a:spcPts val="0"/>
              </a:spcAft>
              <a:buNone/>
            </a:pPr>
            <a:r>
              <a:rPr lang="ru-RU" sz="1100">
                <a:solidFill>
                  <a:schemeClr val="dk1"/>
                </a:solidFill>
                <a:latin typeface="Montserrat Medium"/>
                <a:ea typeface="Montserrat Medium"/>
                <a:cs typeface="Montserrat Medium"/>
                <a:sym typeface="Montserrat Medium"/>
              </a:rPr>
              <a:t>Add description</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_Blank">
  <p:cSld name="12_Blank">
    <p:spTree>
      <p:nvGrpSpPr>
        <p:cNvPr id="1" name="Shape 142"/>
        <p:cNvGrpSpPr/>
        <p:nvPr/>
      </p:nvGrpSpPr>
      <p:grpSpPr>
        <a:xfrm>
          <a:off x="0" y="0"/>
          <a:ext cx="0" cy="0"/>
          <a:chOff x="0" y="0"/>
          <a:chExt cx="0" cy="0"/>
        </a:xfrm>
      </p:grpSpPr>
      <p:pic>
        <p:nvPicPr>
          <p:cNvPr id="143" name="Google Shape;143;p1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4" name="Google Shape;144;p16"/>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_Blank">
  <p:cSld name="13_Blank">
    <p:spTree>
      <p:nvGrpSpPr>
        <p:cNvPr id="1" name="Shape 145"/>
        <p:cNvGrpSpPr/>
        <p:nvPr/>
      </p:nvGrpSpPr>
      <p:grpSpPr>
        <a:xfrm>
          <a:off x="0" y="0"/>
          <a:ext cx="0" cy="0"/>
          <a:chOff x="0" y="0"/>
          <a:chExt cx="0" cy="0"/>
        </a:xfrm>
      </p:grpSpPr>
      <p:pic>
        <p:nvPicPr>
          <p:cNvPr id="146" name="Google Shape;146;p1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7" name="Google Shape;147;p17"/>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sp>
        <p:nvSpPr>
          <p:cNvPr id="148" name="Google Shape;148;p17"/>
          <p:cNvSpPr txBox="1"/>
          <p:nvPr/>
        </p:nvSpPr>
        <p:spPr>
          <a:xfrm>
            <a:off x="908750" y="1083343"/>
            <a:ext cx="53099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HEADER …</a:t>
            </a:r>
            <a:endParaRPr/>
          </a:p>
        </p:txBody>
      </p:sp>
      <p:sp>
        <p:nvSpPr>
          <p:cNvPr id="149" name="Google Shape;149;p17"/>
          <p:cNvSpPr txBox="1"/>
          <p:nvPr/>
        </p:nvSpPr>
        <p:spPr>
          <a:xfrm>
            <a:off x="908750" y="4377935"/>
            <a:ext cx="3700212" cy="1794402"/>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ru-RU" sz="1400">
                <a:solidFill>
                  <a:schemeClr val="dk1"/>
                </a:solidFill>
                <a:latin typeface="Montserrat Medium"/>
                <a:ea typeface="Montserrat Medium"/>
                <a:cs typeface="Montserrat Medium"/>
                <a:sym typeface="Montserrat Medium"/>
              </a:rPr>
              <a:t>Lorem ipsum dolor sit amet, consectetur adipiscing elit, sed do eiusmod tempor incididunt ut labore et dolore magna aliqua. Quis ipsum suspendisse ultrices gravida. Risus commodo viverra maecenas accumsan lacus vel facilisis.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_Blank">
  <p:cSld name="14_Blank">
    <p:spTree>
      <p:nvGrpSpPr>
        <p:cNvPr id="1" name="Shape 150"/>
        <p:cNvGrpSpPr/>
        <p:nvPr/>
      </p:nvGrpSpPr>
      <p:grpSpPr>
        <a:xfrm>
          <a:off x="0" y="0"/>
          <a:ext cx="0" cy="0"/>
          <a:chOff x="0" y="0"/>
          <a:chExt cx="0" cy="0"/>
        </a:xfrm>
      </p:grpSpPr>
      <p:sp>
        <p:nvSpPr>
          <p:cNvPr id="151" name="Google Shape;151;p18"/>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pic>
        <p:nvPicPr>
          <p:cNvPr id="152" name="Google Shape;152;p18"/>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0339294" y="6356350"/>
            <a:ext cx="101450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pic>
        <p:nvPicPr>
          <p:cNvPr id="15" name="Google Shape;15;p3"/>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6" name="Google Shape;16;p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 name="Google Shape;17;p3"/>
          <p:cNvSpPr txBox="1"/>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ru-RU" sz="1200">
                <a:solidFill>
                  <a:schemeClr val="dk1"/>
                </a:solidFill>
                <a:latin typeface="Montserrat Light"/>
                <a:ea typeface="Montserrat Light"/>
                <a:cs typeface="Montserrat Light"/>
                <a:sym typeface="Montserrat Light"/>
              </a:rPr>
              <a:t>‹#›</a:t>
            </a:fld>
            <a:endParaRPr sz="1200">
              <a:solidFill>
                <a:schemeClr val="dk1"/>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0" name="Google Shape;20;p4"/>
          <p:cNvSpPr txBox="1"/>
          <p:nvPr/>
        </p:nvSpPr>
        <p:spPr>
          <a:xfrm>
            <a:off x="923925" y="4324350"/>
            <a:ext cx="9020175"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000">
                <a:solidFill>
                  <a:srgbClr val="0B2D50"/>
                </a:solidFill>
                <a:latin typeface="Montserrat ExtraBold"/>
                <a:ea typeface="Montserrat ExtraBold"/>
                <a:cs typeface="Montserrat ExtraBold"/>
                <a:sym typeface="Montserrat ExtraBold"/>
              </a:rPr>
              <a:t>LOREM IPSUM DOLOR SIT AMET, CONSECTETUR ADIPISCING ELIT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7_Blank">
  <p:cSld name="17_Blank">
    <p:spTree>
      <p:nvGrpSpPr>
        <p:cNvPr id="1" name="Shape 21"/>
        <p:cNvGrpSpPr/>
        <p:nvPr/>
      </p:nvGrpSpPr>
      <p:grpSpPr>
        <a:xfrm>
          <a:off x="0" y="0"/>
          <a:ext cx="0" cy="0"/>
          <a:chOff x="0" y="0"/>
          <a:chExt cx="0" cy="0"/>
        </a:xfrm>
      </p:grpSpPr>
      <p:sp>
        <p:nvSpPr>
          <p:cNvPr id="22" name="Google Shape;22;p5"/>
          <p:cNvSpPr txBox="1">
            <a:spLocks noGrp="1"/>
          </p:cNvSpPr>
          <p:nvPr>
            <p:ph type="sldNum" idx="12"/>
          </p:nvPr>
        </p:nvSpPr>
        <p:spPr>
          <a:xfrm>
            <a:off x="10339294" y="6356350"/>
            <a:ext cx="101450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pic>
        <p:nvPicPr>
          <p:cNvPr id="23" name="Google Shape;23;p5"/>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4" name="Google Shape;24;p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5" name="Google Shape;25;p5"/>
          <p:cNvSpPr txBox="1"/>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ru-RU" sz="1200">
                <a:solidFill>
                  <a:schemeClr val="dk1"/>
                </a:solidFill>
                <a:latin typeface="Montserrat Light"/>
                <a:ea typeface="Montserrat Light"/>
                <a:cs typeface="Montserrat Light"/>
                <a:sym typeface="Montserrat Light"/>
              </a:rPr>
              <a:t>‹#›</a:t>
            </a:fld>
            <a:endParaRPr sz="1200">
              <a:solidFill>
                <a:schemeClr val="dk1"/>
              </a:solidFill>
              <a:latin typeface="Montserrat Light"/>
              <a:ea typeface="Montserrat Light"/>
              <a:cs typeface="Montserrat Light"/>
              <a:sym typeface="Montserrat Light"/>
            </a:endParaRPr>
          </a:p>
        </p:txBody>
      </p:sp>
      <p:grpSp>
        <p:nvGrpSpPr>
          <p:cNvPr id="26" name="Google Shape;26;p5"/>
          <p:cNvGrpSpPr/>
          <p:nvPr/>
        </p:nvGrpSpPr>
        <p:grpSpPr>
          <a:xfrm>
            <a:off x="1040407" y="2501689"/>
            <a:ext cx="2394101" cy="2088232"/>
            <a:chOff x="5248647" y="1608813"/>
            <a:chExt cx="970807" cy="846777"/>
          </a:xfrm>
        </p:grpSpPr>
        <p:sp>
          <p:nvSpPr>
            <p:cNvPr id="27" name="Google Shape;27;p5"/>
            <p:cNvSpPr/>
            <p:nvPr/>
          </p:nvSpPr>
          <p:spPr>
            <a:xfrm>
              <a:off x="5248647" y="1608813"/>
              <a:ext cx="846777" cy="846777"/>
            </a:xfrm>
            <a:prstGeom prst="ellipse">
              <a:avLst/>
            </a:prstGeom>
            <a:solidFill>
              <a:srgbClr val="0B2D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28" name="Google Shape;28;p5"/>
            <p:cNvSpPr/>
            <p:nvPr/>
          </p:nvSpPr>
          <p:spPr>
            <a:xfrm>
              <a:off x="5392663" y="1622672"/>
              <a:ext cx="826791" cy="826791"/>
            </a:xfrm>
            <a:prstGeom prst="ellipse">
              <a:avLst/>
            </a:prstGeom>
            <a:gradFill>
              <a:gsLst>
                <a:gs pos="0">
                  <a:srgbClr val="DDDDDD"/>
                </a:gs>
                <a:gs pos="100000">
                  <a:schemeClr val="lt1"/>
                </a:gs>
              </a:gsLst>
              <a:lin ang="810000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4270C5"/>
                </a:solidFill>
                <a:latin typeface="Montserrat Medium"/>
                <a:ea typeface="Montserrat Medium"/>
                <a:cs typeface="Montserrat Medium"/>
                <a:sym typeface="Montserrat Medium"/>
              </a:endParaRPr>
            </a:p>
          </p:txBody>
        </p:sp>
      </p:grpSp>
      <p:grpSp>
        <p:nvGrpSpPr>
          <p:cNvPr id="29" name="Google Shape;29;p5"/>
          <p:cNvGrpSpPr/>
          <p:nvPr/>
        </p:nvGrpSpPr>
        <p:grpSpPr>
          <a:xfrm>
            <a:off x="1675831" y="3707682"/>
            <a:ext cx="1601067" cy="647871"/>
            <a:chOff x="1391543" y="3698889"/>
            <a:chExt cx="1601067" cy="647871"/>
          </a:xfrm>
        </p:grpSpPr>
        <p:sp>
          <p:nvSpPr>
            <p:cNvPr id="30" name="Google Shape;30;p5"/>
            <p:cNvSpPr txBox="1"/>
            <p:nvPr/>
          </p:nvSpPr>
          <p:spPr>
            <a:xfrm>
              <a:off x="1391543" y="3698889"/>
              <a:ext cx="159154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200" b="1">
                  <a:solidFill>
                    <a:srgbClr val="4270C5"/>
                  </a:solidFill>
                  <a:latin typeface="Montserrat Medium"/>
                  <a:ea typeface="Montserrat Medium"/>
                  <a:cs typeface="Montserrat Medium"/>
                  <a:sym typeface="Montserrat Medium"/>
                </a:rPr>
                <a:t>Add Text</a:t>
              </a:r>
              <a:endParaRPr sz="1200" b="1">
                <a:solidFill>
                  <a:srgbClr val="4270C5"/>
                </a:solidFill>
                <a:latin typeface="Montserrat Medium"/>
                <a:ea typeface="Montserrat Medium"/>
                <a:cs typeface="Montserrat Medium"/>
                <a:sym typeface="Montserrat Medium"/>
              </a:endParaRPr>
            </a:p>
          </p:txBody>
        </p:sp>
        <p:sp>
          <p:nvSpPr>
            <p:cNvPr id="31" name="Google Shape;31;p5"/>
            <p:cNvSpPr txBox="1"/>
            <p:nvPr/>
          </p:nvSpPr>
          <p:spPr>
            <a:xfrm>
              <a:off x="1401068" y="3915873"/>
              <a:ext cx="1591542"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100">
                  <a:solidFill>
                    <a:srgbClr val="4270C5"/>
                  </a:solidFill>
                  <a:latin typeface="Montserrat Light"/>
                  <a:ea typeface="Montserrat Light"/>
                  <a:cs typeface="Montserrat Light"/>
                  <a:sym typeface="Montserrat Light"/>
                </a:rPr>
                <a:t>Simple PowerPoint Presentation</a:t>
              </a:r>
              <a:endParaRPr sz="1100">
                <a:solidFill>
                  <a:srgbClr val="4270C5"/>
                </a:solidFill>
                <a:latin typeface="Montserrat Light"/>
                <a:ea typeface="Montserrat Light"/>
                <a:cs typeface="Montserrat Light"/>
                <a:sym typeface="Montserrat Light"/>
              </a:endParaRPr>
            </a:p>
          </p:txBody>
        </p:sp>
      </p:grpSp>
      <p:sp>
        <p:nvSpPr>
          <p:cNvPr id="32" name="Google Shape;32;p5"/>
          <p:cNvSpPr txBox="1"/>
          <p:nvPr/>
        </p:nvSpPr>
        <p:spPr>
          <a:xfrm>
            <a:off x="1556252" y="2837921"/>
            <a:ext cx="92011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b="1">
                <a:solidFill>
                  <a:srgbClr val="0B2D50"/>
                </a:solidFill>
                <a:latin typeface="Montserrat Medium"/>
                <a:ea typeface="Montserrat Medium"/>
                <a:cs typeface="Montserrat Medium"/>
                <a:sym typeface="Montserrat Medium"/>
              </a:rPr>
              <a:t>01</a:t>
            </a:r>
            <a:endParaRPr sz="3600" b="1">
              <a:solidFill>
                <a:srgbClr val="0B2D50"/>
              </a:solidFill>
              <a:latin typeface="Montserrat Medium"/>
              <a:ea typeface="Montserrat Medium"/>
              <a:cs typeface="Montserrat Medium"/>
              <a:sym typeface="Montserrat Medium"/>
            </a:endParaRPr>
          </a:p>
        </p:txBody>
      </p:sp>
      <p:grpSp>
        <p:nvGrpSpPr>
          <p:cNvPr id="33" name="Google Shape;33;p5"/>
          <p:cNvGrpSpPr/>
          <p:nvPr/>
        </p:nvGrpSpPr>
        <p:grpSpPr>
          <a:xfrm>
            <a:off x="4806211" y="2128827"/>
            <a:ext cx="2394101" cy="2088232"/>
            <a:chOff x="5248647" y="1608813"/>
            <a:chExt cx="970807" cy="846777"/>
          </a:xfrm>
        </p:grpSpPr>
        <p:sp>
          <p:nvSpPr>
            <p:cNvPr id="34" name="Google Shape;34;p5"/>
            <p:cNvSpPr/>
            <p:nvPr/>
          </p:nvSpPr>
          <p:spPr>
            <a:xfrm>
              <a:off x="5248647" y="1608813"/>
              <a:ext cx="846777" cy="846777"/>
            </a:xfrm>
            <a:prstGeom prst="ellipse">
              <a:avLst/>
            </a:prstGeom>
            <a:solidFill>
              <a:srgbClr val="81B9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35" name="Google Shape;35;p5"/>
            <p:cNvSpPr/>
            <p:nvPr/>
          </p:nvSpPr>
          <p:spPr>
            <a:xfrm>
              <a:off x="5392663" y="1622672"/>
              <a:ext cx="826791" cy="826791"/>
            </a:xfrm>
            <a:prstGeom prst="ellipse">
              <a:avLst/>
            </a:prstGeom>
            <a:gradFill>
              <a:gsLst>
                <a:gs pos="0">
                  <a:srgbClr val="DDDDDD"/>
                </a:gs>
                <a:gs pos="100000">
                  <a:schemeClr val="lt1"/>
                </a:gs>
              </a:gsLst>
              <a:lin ang="810000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4270C5"/>
                </a:solidFill>
                <a:latin typeface="Montserrat Medium"/>
                <a:ea typeface="Montserrat Medium"/>
                <a:cs typeface="Montserrat Medium"/>
                <a:sym typeface="Montserrat Medium"/>
              </a:endParaRPr>
            </a:p>
          </p:txBody>
        </p:sp>
      </p:grpSp>
      <p:grpSp>
        <p:nvGrpSpPr>
          <p:cNvPr id="36" name="Google Shape;36;p5"/>
          <p:cNvGrpSpPr/>
          <p:nvPr/>
        </p:nvGrpSpPr>
        <p:grpSpPr>
          <a:xfrm>
            <a:off x="5358409" y="3326430"/>
            <a:ext cx="1601067" cy="647871"/>
            <a:chOff x="3233964" y="1954419"/>
            <a:chExt cx="1601067" cy="647871"/>
          </a:xfrm>
        </p:grpSpPr>
        <p:sp>
          <p:nvSpPr>
            <p:cNvPr id="37" name="Google Shape;37;p5"/>
            <p:cNvSpPr txBox="1"/>
            <p:nvPr/>
          </p:nvSpPr>
          <p:spPr>
            <a:xfrm>
              <a:off x="3233964" y="1954419"/>
              <a:ext cx="159154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200" b="1">
                  <a:solidFill>
                    <a:srgbClr val="4270C5"/>
                  </a:solidFill>
                  <a:latin typeface="Montserrat Medium"/>
                  <a:ea typeface="Montserrat Medium"/>
                  <a:cs typeface="Montserrat Medium"/>
                  <a:sym typeface="Montserrat Medium"/>
                </a:rPr>
                <a:t>Add Text</a:t>
              </a:r>
              <a:endParaRPr sz="1200" b="1">
                <a:solidFill>
                  <a:srgbClr val="4270C5"/>
                </a:solidFill>
                <a:latin typeface="Montserrat Medium"/>
                <a:ea typeface="Montserrat Medium"/>
                <a:cs typeface="Montserrat Medium"/>
                <a:sym typeface="Montserrat Medium"/>
              </a:endParaRPr>
            </a:p>
          </p:txBody>
        </p:sp>
        <p:sp>
          <p:nvSpPr>
            <p:cNvPr id="38" name="Google Shape;38;p5"/>
            <p:cNvSpPr txBox="1"/>
            <p:nvPr/>
          </p:nvSpPr>
          <p:spPr>
            <a:xfrm>
              <a:off x="3243489" y="2171403"/>
              <a:ext cx="1591542"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100">
                  <a:solidFill>
                    <a:srgbClr val="4270C5"/>
                  </a:solidFill>
                  <a:latin typeface="Montserrat Light"/>
                  <a:ea typeface="Montserrat Light"/>
                  <a:cs typeface="Montserrat Light"/>
                  <a:sym typeface="Montserrat Light"/>
                </a:rPr>
                <a:t>Simple PowerPoint Presentation</a:t>
              </a:r>
              <a:endParaRPr sz="1100">
                <a:solidFill>
                  <a:srgbClr val="4270C5"/>
                </a:solidFill>
                <a:latin typeface="Montserrat Light"/>
                <a:ea typeface="Montserrat Light"/>
                <a:cs typeface="Montserrat Light"/>
                <a:sym typeface="Montserrat Light"/>
              </a:endParaRPr>
            </a:p>
          </p:txBody>
        </p:sp>
      </p:grpSp>
      <p:sp>
        <p:nvSpPr>
          <p:cNvPr id="39" name="Google Shape;39;p5"/>
          <p:cNvSpPr txBox="1"/>
          <p:nvPr/>
        </p:nvSpPr>
        <p:spPr>
          <a:xfrm>
            <a:off x="5322056" y="2465059"/>
            <a:ext cx="92011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b="1">
                <a:solidFill>
                  <a:srgbClr val="81B9F0"/>
                </a:solidFill>
                <a:latin typeface="Montserrat Medium"/>
                <a:ea typeface="Montserrat Medium"/>
                <a:cs typeface="Montserrat Medium"/>
                <a:sym typeface="Montserrat Medium"/>
              </a:rPr>
              <a:t>02</a:t>
            </a:r>
            <a:endParaRPr sz="3600" b="1">
              <a:solidFill>
                <a:srgbClr val="81B9F0"/>
              </a:solidFill>
              <a:latin typeface="Montserrat Medium"/>
              <a:ea typeface="Montserrat Medium"/>
              <a:cs typeface="Montserrat Medium"/>
              <a:sym typeface="Montserrat Medium"/>
            </a:endParaRPr>
          </a:p>
        </p:txBody>
      </p:sp>
      <p:grpSp>
        <p:nvGrpSpPr>
          <p:cNvPr id="40" name="Google Shape;40;p5"/>
          <p:cNvGrpSpPr/>
          <p:nvPr/>
        </p:nvGrpSpPr>
        <p:grpSpPr>
          <a:xfrm>
            <a:off x="8572015" y="1821088"/>
            <a:ext cx="2394101" cy="2088232"/>
            <a:chOff x="5248647" y="1608813"/>
            <a:chExt cx="970807" cy="846777"/>
          </a:xfrm>
        </p:grpSpPr>
        <p:sp>
          <p:nvSpPr>
            <p:cNvPr id="41" name="Google Shape;41;p5"/>
            <p:cNvSpPr/>
            <p:nvPr/>
          </p:nvSpPr>
          <p:spPr>
            <a:xfrm>
              <a:off x="5248647" y="1608813"/>
              <a:ext cx="846777" cy="846777"/>
            </a:xfrm>
            <a:prstGeom prst="ellipse">
              <a:avLst/>
            </a:prstGeom>
            <a:solidFill>
              <a:srgbClr val="C7E0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42" name="Google Shape;42;p5"/>
            <p:cNvSpPr/>
            <p:nvPr/>
          </p:nvSpPr>
          <p:spPr>
            <a:xfrm>
              <a:off x="5392663" y="1622672"/>
              <a:ext cx="826791" cy="826791"/>
            </a:xfrm>
            <a:prstGeom prst="ellipse">
              <a:avLst/>
            </a:prstGeom>
            <a:gradFill>
              <a:gsLst>
                <a:gs pos="0">
                  <a:srgbClr val="DDDDDD"/>
                </a:gs>
                <a:gs pos="100000">
                  <a:schemeClr val="lt1"/>
                </a:gs>
              </a:gsLst>
              <a:lin ang="810000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4270C5"/>
                </a:solidFill>
                <a:latin typeface="Montserrat Medium"/>
                <a:ea typeface="Montserrat Medium"/>
                <a:cs typeface="Montserrat Medium"/>
                <a:sym typeface="Montserrat Medium"/>
              </a:endParaRPr>
            </a:p>
          </p:txBody>
        </p:sp>
      </p:grpSp>
      <p:grpSp>
        <p:nvGrpSpPr>
          <p:cNvPr id="43" name="Google Shape;43;p5"/>
          <p:cNvGrpSpPr/>
          <p:nvPr/>
        </p:nvGrpSpPr>
        <p:grpSpPr>
          <a:xfrm>
            <a:off x="9175391" y="3010302"/>
            <a:ext cx="1601067" cy="647871"/>
            <a:chOff x="3233964" y="1954419"/>
            <a:chExt cx="1601067" cy="647871"/>
          </a:xfrm>
        </p:grpSpPr>
        <p:sp>
          <p:nvSpPr>
            <p:cNvPr id="44" name="Google Shape;44;p5"/>
            <p:cNvSpPr txBox="1"/>
            <p:nvPr/>
          </p:nvSpPr>
          <p:spPr>
            <a:xfrm>
              <a:off x="3233964" y="1954419"/>
              <a:ext cx="159154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200" b="1">
                  <a:solidFill>
                    <a:srgbClr val="4270C5"/>
                  </a:solidFill>
                  <a:latin typeface="Montserrat Medium"/>
                  <a:ea typeface="Montserrat Medium"/>
                  <a:cs typeface="Montserrat Medium"/>
                  <a:sym typeface="Montserrat Medium"/>
                </a:rPr>
                <a:t>Add Text</a:t>
              </a:r>
              <a:endParaRPr sz="1200" b="1">
                <a:solidFill>
                  <a:srgbClr val="4270C5"/>
                </a:solidFill>
                <a:latin typeface="Montserrat Medium"/>
                <a:ea typeface="Montserrat Medium"/>
                <a:cs typeface="Montserrat Medium"/>
                <a:sym typeface="Montserrat Medium"/>
              </a:endParaRPr>
            </a:p>
          </p:txBody>
        </p:sp>
        <p:sp>
          <p:nvSpPr>
            <p:cNvPr id="45" name="Google Shape;45;p5"/>
            <p:cNvSpPr txBox="1"/>
            <p:nvPr/>
          </p:nvSpPr>
          <p:spPr>
            <a:xfrm>
              <a:off x="3243489" y="2171403"/>
              <a:ext cx="1591542"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100">
                  <a:solidFill>
                    <a:srgbClr val="4270C5"/>
                  </a:solidFill>
                  <a:latin typeface="Montserrat Light"/>
                  <a:ea typeface="Montserrat Light"/>
                  <a:cs typeface="Montserrat Light"/>
                  <a:sym typeface="Montserrat Light"/>
                </a:rPr>
                <a:t>Simple PowerPoint Presentation</a:t>
              </a:r>
              <a:endParaRPr sz="1100">
                <a:solidFill>
                  <a:srgbClr val="4270C5"/>
                </a:solidFill>
                <a:latin typeface="Montserrat Light"/>
                <a:ea typeface="Montserrat Light"/>
                <a:cs typeface="Montserrat Light"/>
                <a:sym typeface="Montserrat Light"/>
              </a:endParaRPr>
            </a:p>
          </p:txBody>
        </p:sp>
      </p:grpSp>
      <p:sp>
        <p:nvSpPr>
          <p:cNvPr id="46" name="Google Shape;46;p5"/>
          <p:cNvSpPr txBox="1"/>
          <p:nvPr/>
        </p:nvSpPr>
        <p:spPr>
          <a:xfrm>
            <a:off x="9087860" y="2157320"/>
            <a:ext cx="92011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b="1">
                <a:solidFill>
                  <a:srgbClr val="C7E0F8"/>
                </a:solidFill>
                <a:latin typeface="Montserrat Medium"/>
                <a:ea typeface="Montserrat Medium"/>
                <a:cs typeface="Montserrat Medium"/>
                <a:sym typeface="Montserrat Medium"/>
              </a:rPr>
              <a:t>03</a:t>
            </a:r>
            <a:endParaRPr sz="3600" b="1">
              <a:solidFill>
                <a:srgbClr val="C7E0F8"/>
              </a:solidFill>
              <a:latin typeface="Montserrat Medium"/>
              <a:ea typeface="Montserrat Medium"/>
              <a:cs typeface="Montserrat Medium"/>
              <a:sym typeface="Montserrat Medium"/>
            </a:endParaRPr>
          </a:p>
        </p:txBody>
      </p:sp>
      <p:sp>
        <p:nvSpPr>
          <p:cNvPr id="47" name="Google Shape;47;p5"/>
          <p:cNvSpPr txBox="1"/>
          <p:nvPr/>
        </p:nvSpPr>
        <p:spPr>
          <a:xfrm>
            <a:off x="1028700" y="4953000"/>
            <a:ext cx="2405808" cy="1622945"/>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ru-RU" sz="1100" b="0" i="0">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a:t>
            </a:r>
            <a:endParaRPr sz="1100">
              <a:solidFill>
                <a:schemeClr val="dk1"/>
              </a:solidFill>
              <a:latin typeface="Montserrat"/>
              <a:ea typeface="Montserrat"/>
              <a:cs typeface="Montserrat"/>
              <a:sym typeface="Montserrat"/>
            </a:endParaRPr>
          </a:p>
        </p:txBody>
      </p:sp>
      <p:sp>
        <p:nvSpPr>
          <p:cNvPr id="48" name="Google Shape;48;p5"/>
          <p:cNvSpPr txBox="1"/>
          <p:nvPr/>
        </p:nvSpPr>
        <p:spPr>
          <a:xfrm>
            <a:off x="4794504" y="4574812"/>
            <a:ext cx="2405808" cy="1622945"/>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ru-RU" sz="1100" b="0" i="0">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a:t>
            </a:r>
            <a:endParaRPr sz="1100">
              <a:solidFill>
                <a:schemeClr val="dk1"/>
              </a:solidFill>
              <a:latin typeface="Montserrat"/>
              <a:ea typeface="Montserrat"/>
              <a:cs typeface="Montserrat"/>
              <a:sym typeface="Montserrat"/>
            </a:endParaRPr>
          </a:p>
        </p:txBody>
      </p:sp>
      <p:sp>
        <p:nvSpPr>
          <p:cNvPr id="49" name="Google Shape;49;p5"/>
          <p:cNvSpPr txBox="1"/>
          <p:nvPr/>
        </p:nvSpPr>
        <p:spPr>
          <a:xfrm>
            <a:off x="8560606" y="4200730"/>
            <a:ext cx="2405808" cy="1622945"/>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ru-RU" sz="1100" b="0" i="0">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a:t>
            </a:r>
            <a:endParaRPr sz="1100">
              <a:solidFill>
                <a:schemeClr val="dk1"/>
              </a:solidFill>
              <a:latin typeface="Montserrat"/>
              <a:ea typeface="Montserrat"/>
              <a:cs typeface="Montserrat"/>
              <a:sym typeface="Montserrat"/>
            </a:endParaRPr>
          </a:p>
        </p:txBody>
      </p:sp>
      <p:sp>
        <p:nvSpPr>
          <p:cNvPr id="50" name="Google Shape;50;p5"/>
          <p:cNvSpPr txBox="1"/>
          <p:nvPr/>
        </p:nvSpPr>
        <p:spPr>
          <a:xfrm>
            <a:off x="908750" y="1083343"/>
            <a:ext cx="53099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HEADER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3" name="Google Shape;53;p6"/>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sp>
        <p:nvSpPr>
          <p:cNvPr id="54" name="Google Shape;54;p6"/>
          <p:cNvSpPr txBox="1"/>
          <p:nvPr/>
        </p:nvSpPr>
        <p:spPr>
          <a:xfrm>
            <a:off x="7204448" y="2162825"/>
            <a:ext cx="53099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HEADER …</a:t>
            </a:r>
            <a:endParaRPr/>
          </a:p>
        </p:txBody>
      </p:sp>
      <p:sp>
        <p:nvSpPr>
          <p:cNvPr id="55" name="Google Shape;55;p6"/>
          <p:cNvSpPr txBox="1"/>
          <p:nvPr/>
        </p:nvSpPr>
        <p:spPr>
          <a:xfrm>
            <a:off x="7263063" y="4399980"/>
            <a:ext cx="3700212" cy="1794402"/>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ru-RU" sz="1400">
                <a:solidFill>
                  <a:schemeClr val="dk1"/>
                </a:solidFill>
                <a:latin typeface="Montserrat Medium"/>
                <a:ea typeface="Montserrat Medium"/>
                <a:cs typeface="Montserrat Medium"/>
                <a:sym typeface="Montserrat Medium"/>
              </a:rPr>
              <a:t>Lorem ipsum dolor sit amet, consectetur adipiscing elit, sed do eiusmod tempor incididunt ut labore et dolore magna aliqua. Quis ipsum suspendisse ultrices gravida. Risus commodo viverra maecenas accumsan lacus vel facilisis.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6_Blank">
  <p:cSld name="16_Blank">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8" name="Google Shape;58;p7"/>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59"/>
        <p:cNvGrpSpPr/>
        <p:nvPr/>
      </p:nvGrpSpPr>
      <p:grpSpPr>
        <a:xfrm>
          <a:off x="0" y="0"/>
          <a:ext cx="0" cy="0"/>
          <a:chOff x="0" y="0"/>
          <a:chExt cx="0" cy="0"/>
        </a:xfrm>
      </p:grpSpPr>
      <p:pic>
        <p:nvPicPr>
          <p:cNvPr id="60" name="Google Shape;60;p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1" name="Google Shape;61;p8"/>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sp>
        <p:nvSpPr>
          <p:cNvPr id="62" name="Google Shape;62;p8"/>
          <p:cNvSpPr/>
          <p:nvPr/>
        </p:nvSpPr>
        <p:spPr>
          <a:xfrm>
            <a:off x="627960" y="1911491"/>
            <a:ext cx="3970151" cy="3970151"/>
          </a:xfrm>
          <a:prstGeom prst="arc">
            <a:avLst>
              <a:gd name="adj1" fmla="val 16200000"/>
              <a:gd name="adj2" fmla="val 5433205"/>
            </a:avLst>
          </a:prstGeom>
          <a:noFill/>
          <a:ln w="5397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Montserrat Medium"/>
              <a:ea typeface="Montserrat Medium"/>
              <a:cs typeface="Montserrat Medium"/>
              <a:sym typeface="Montserrat Medium"/>
            </a:endParaRPr>
          </a:p>
        </p:txBody>
      </p:sp>
      <p:sp>
        <p:nvSpPr>
          <p:cNvPr id="63" name="Google Shape;63;p8"/>
          <p:cNvSpPr/>
          <p:nvPr/>
        </p:nvSpPr>
        <p:spPr>
          <a:xfrm>
            <a:off x="4287714" y="2031228"/>
            <a:ext cx="216118" cy="216118"/>
          </a:xfrm>
          <a:prstGeom prst="ellipse">
            <a:avLst/>
          </a:prstGeom>
          <a:solidFill>
            <a:srgbClr val="0B2D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64" name="Google Shape;64;p8"/>
          <p:cNvSpPr/>
          <p:nvPr/>
        </p:nvSpPr>
        <p:spPr>
          <a:xfrm>
            <a:off x="6214714" y="1888137"/>
            <a:ext cx="549613" cy="549613"/>
          </a:xfrm>
          <a:prstGeom prst="ellipse">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460AC"/>
              </a:solidFill>
              <a:latin typeface="Montserrat Medium"/>
              <a:ea typeface="Montserrat Medium"/>
              <a:cs typeface="Montserrat Medium"/>
              <a:sym typeface="Montserrat Medium"/>
            </a:endParaRPr>
          </a:p>
        </p:txBody>
      </p:sp>
      <p:grpSp>
        <p:nvGrpSpPr>
          <p:cNvPr id="65" name="Google Shape;65;p8"/>
          <p:cNvGrpSpPr/>
          <p:nvPr/>
        </p:nvGrpSpPr>
        <p:grpSpPr>
          <a:xfrm>
            <a:off x="6924015" y="1804852"/>
            <a:ext cx="4616540" cy="705595"/>
            <a:chOff x="4716014" y="1639851"/>
            <a:chExt cx="3888434" cy="705289"/>
          </a:xfrm>
        </p:grpSpPr>
        <p:sp>
          <p:nvSpPr>
            <p:cNvPr id="66" name="Google Shape;66;p8"/>
            <p:cNvSpPr txBox="1"/>
            <p:nvPr/>
          </p:nvSpPr>
          <p:spPr>
            <a:xfrm>
              <a:off x="4716015" y="1846565"/>
              <a:ext cx="3888433" cy="498575"/>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ru-RU" sz="1200" b="0" i="0">
                  <a:solidFill>
                    <a:srgbClr val="000000"/>
                  </a:solidFill>
                  <a:latin typeface="Montserrat"/>
                  <a:ea typeface="Montserrat"/>
                  <a:cs typeface="Montserrat"/>
                  <a:sym typeface="Montserrat"/>
                </a:rPr>
                <a:t>Lorem ipsum dolor sit amet, consectetur adipiscing elit, sed do eiusmod tempor</a:t>
              </a:r>
              <a:endParaRPr sz="1200">
                <a:solidFill>
                  <a:schemeClr val="dk1"/>
                </a:solidFill>
                <a:latin typeface="Montserrat"/>
                <a:ea typeface="Montserrat"/>
                <a:cs typeface="Montserrat"/>
                <a:sym typeface="Montserrat"/>
              </a:endParaRPr>
            </a:p>
          </p:txBody>
        </p:sp>
        <p:sp>
          <p:nvSpPr>
            <p:cNvPr id="67" name="Google Shape;67;p8"/>
            <p:cNvSpPr txBox="1"/>
            <p:nvPr/>
          </p:nvSpPr>
          <p:spPr>
            <a:xfrm>
              <a:off x="4716014" y="1639851"/>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b="1">
                  <a:solidFill>
                    <a:srgbClr val="3460AC"/>
                  </a:solidFill>
                  <a:latin typeface="Montserrat"/>
                  <a:ea typeface="Montserrat"/>
                  <a:cs typeface="Montserrat"/>
                  <a:sym typeface="Montserrat"/>
                </a:rPr>
                <a:t>Add text</a:t>
              </a:r>
              <a:endParaRPr sz="1200" b="1">
                <a:solidFill>
                  <a:srgbClr val="3460AC"/>
                </a:solidFill>
                <a:latin typeface="Montserrat"/>
                <a:ea typeface="Montserrat"/>
                <a:cs typeface="Montserrat"/>
                <a:sym typeface="Montserrat"/>
              </a:endParaRPr>
            </a:p>
          </p:txBody>
        </p:sp>
      </p:grpSp>
      <p:sp>
        <p:nvSpPr>
          <p:cNvPr id="68" name="Google Shape;68;p8"/>
          <p:cNvSpPr/>
          <p:nvPr/>
        </p:nvSpPr>
        <p:spPr>
          <a:xfrm>
            <a:off x="7160341" y="3724383"/>
            <a:ext cx="549613" cy="549613"/>
          </a:xfrm>
          <a:prstGeom prst="ellipse">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460AC"/>
              </a:solidFill>
              <a:latin typeface="Montserrat Medium"/>
              <a:ea typeface="Montserrat Medium"/>
              <a:cs typeface="Montserrat Medium"/>
              <a:sym typeface="Montserrat Medium"/>
            </a:endParaRPr>
          </a:p>
        </p:txBody>
      </p:sp>
      <p:grpSp>
        <p:nvGrpSpPr>
          <p:cNvPr id="69" name="Google Shape;69;p8"/>
          <p:cNvGrpSpPr/>
          <p:nvPr/>
        </p:nvGrpSpPr>
        <p:grpSpPr>
          <a:xfrm>
            <a:off x="7869642" y="3641099"/>
            <a:ext cx="3484157" cy="483803"/>
            <a:chOff x="4716014" y="1639851"/>
            <a:chExt cx="3888434" cy="483593"/>
          </a:xfrm>
        </p:grpSpPr>
        <p:sp>
          <p:nvSpPr>
            <p:cNvPr id="70" name="Google Shape;70;p8"/>
            <p:cNvSpPr txBox="1"/>
            <p:nvPr/>
          </p:nvSpPr>
          <p:spPr>
            <a:xfrm>
              <a:off x="4716015" y="1846565"/>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a:solidFill>
                    <a:srgbClr val="3460AC"/>
                  </a:solidFill>
                  <a:latin typeface="Montserrat"/>
                  <a:ea typeface="Montserrat"/>
                  <a:cs typeface="Montserrat"/>
                  <a:sym typeface="Montserrat"/>
                </a:rPr>
                <a:t>Add description</a:t>
              </a:r>
              <a:endParaRPr sz="1200">
                <a:solidFill>
                  <a:srgbClr val="3460AC"/>
                </a:solidFill>
                <a:latin typeface="Montserrat"/>
                <a:ea typeface="Montserrat"/>
                <a:cs typeface="Montserrat"/>
                <a:sym typeface="Montserrat"/>
              </a:endParaRPr>
            </a:p>
          </p:txBody>
        </p:sp>
        <p:sp>
          <p:nvSpPr>
            <p:cNvPr id="71" name="Google Shape;71;p8"/>
            <p:cNvSpPr txBox="1"/>
            <p:nvPr/>
          </p:nvSpPr>
          <p:spPr>
            <a:xfrm>
              <a:off x="4716014" y="1639851"/>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b="1">
                  <a:solidFill>
                    <a:srgbClr val="3460AC"/>
                  </a:solidFill>
                  <a:latin typeface="Montserrat"/>
                  <a:ea typeface="Montserrat"/>
                  <a:cs typeface="Montserrat"/>
                  <a:sym typeface="Montserrat"/>
                </a:rPr>
                <a:t>Add text</a:t>
              </a:r>
              <a:endParaRPr sz="1200" b="1">
                <a:solidFill>
                  <a:srgbClr val="3460AC"/>
                </a:solidFill>
                <a:latin typeface="Montserrat"/>
                <a:ea typeface="Montserrat"/>
                <a:cs typeface="Montserrat"/>
                <a:sym typeface="Montserrat"/>
              </a:endParaRPr>
            </a:p>
          </p:txBody>
        </p:sp>
      </p:grpSp>
      <p:sp>
        <p:nvSpPr>
          <p:cNvPr id="72" name="Google Shape;72;p8"/>
          <p:cNvSpPr/>
          <p:nvPr/>
        </p:nvSpPr>
        <p:spPr>
          <a:xfrm>
            <a:off x="6090887" y="5560629"/>
            <a:ext cx="549613" cy="549613"/>
          </a:xfrm>
          <a:prstGeom prst="ellipse">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460AC"/>
              </a:solidFill>
              <a:latin typeface="Montserrat Medium"/>
              <a:ea typeface="Montserrat Medium"/>
              <a:cs typeface="Montserrat Medium"/>
              <a:sym typeface="Montserrat Medium"/>
            </a:endParaRPr>
          </a:p>
        </p:txBody>
      </p:sp>
      <p:grpSp>
        <p:nvGrpSpPr>
          <p:cNvPr id="73" name="Google Shape;73;p8"/>
          <p:cNvGrpSpPr/>
          <p:nvPr/>
        </p:nvGrpSpPr>
        <p:grpSpPr>
          <a:xfrm>
            <a:off x="6800188" y="5477345"/>
            <a:ext cx="4616540" cy="483803"/>
            <a:chOff x="4716014" y="1639851"/>
            <a:chExt cx="3888434" cy="483593"/>
          </a:xfrm>
        </p:grpSpPr>
        <p:sp>
          <p:nvSpPr>
            <p:cNvPr id="74" name="Google Shape;74;p8"/>
            <p:cNvSpPr txBox="1"/>
            <p:nvPr/>
          </p:nvSpPr>
          <p:spPr>
            <a:xfrm>
              <a:off x="4716015" y="1846565"/>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a:solidFill>
                    <a:srgbClr val="3460AC"/>
                  </a:solidFill>
                  <a:latin typeface="Montserrat"/>
                  <a:ea typeface="Montserrat"/>
                  <a:cs typeface="Montserrat"/>
                  <a:sym typeface="Montserrat"/>
                </a:rPr>
                <a:t>Add description</a:t>
              </a:r>
              <a:endParaRPr sz="1200">
                <a:solidFill>
                  <a:srgbClr val="3460AC"/>
                </a:solidFill>
                <a:latin typeface="Montserrat"/>
                <a:ea typeface="Montserrat"/>
                <a:cs typeface="Montserrat"/>
                <a:sym typeface="Montserrat"/>
              </a:endParaRPr>
            </a:p>
          </p:txBody>
        </p:sp>
        <p:sp>
          <p:nvSpPr>
            <p:cNvPr id="75" name="Google Shape;75;p8"/>
            <p:cNvSpPr txBox="1"/>
            <p:nvPr/>
          </p:nvSpPr>
          <p:spPr>
            <a:xfrm>
              <a:off x="4716014" y="1639851"/>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b="1">
                  <a:solidFill>
                    <a:srgbClr val="3460AC"/>
                  </a:solidFill>
                  <a:latin typeface="Montserrat"/>
                  <a:ea typeface="Montserrat"/>
                  <a:cs typeface="Montserrat"/>
                  <a:sym typeface="Montserrat"/>
                </a:rPr>
                <a:t>Add text</a:t>
              </a:r>
              <a:endParaRPr sz="1200" b="1">
                <a:solidFill>
                  <a:srgbClr val="3460AC"/>
                </a:solidFill>
                <a:latin typeface="Montserrat"/>
                <a:ea typeface="Montserrat"/>
                <a:cs typeface="Montserrat"/>
                <a:sym typeface="Montserrat"/>
              </a:endParaRPr>
            </a:p>
          </p:txBody>
        </p:sp>
      </p:grpSp>
      <p:sp>
        <p:nvSpPr>
          <p:cNvPr id="76" name="Google Shape;76;p8"/>
          <p:cNvSpPr/>
          <p:nvPr/>
        </p:nvSpPr>
        <p:spPr>
          <a:xfrm>
            <a:off x="6910409" y="2806260"/>
            <a:ext cx="549613" cy="549613"/>
          </a:xfrm>
          <a:prstGeom prst="ellipse">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460AC"/>
              </a:solidFill>
              <a:latin typeface="Montserrat Medium"/>
              <a:ea typeface="Montserrat Medium"/>
              <a:cs typeface="Montserrat Medium"/>
              <a:sym typeface="Montserrat Medium"/>
            </a:endParaRPr>
          </a:p>
        </p:txBody>
      </p:sp>
      <p:grpSp>
        <p:nvGrpSpPr>
          <p:cNvPr id="77" name="Google Shape;77;p8"/>
          <p:cNvGrpSpPr/>
          <p:nvPr/>
        </p:nvGrpSpPr>
        <p:grpSpPr>
          <a:xfrm>
            <a:off x="7619710" y="2722975"/>
            <a:ext cx="3734090" cy="483803"/>
            <a:chOff x="4716014" y="1639851"/>
            <a:chExt cx="3888434" cy="483593"/>
          </a:xfrm>
        </p:grpSpPr>
        <p:sp>
          <p:nvSpPr>
            <p:cNvPr id="78" name="Google Shape;78;p8"/>
            <p:cNvSpPr txBox="1"/>
            <p:nvPr/>
          </p:nvSpPr>
          <p:spPr>
            <a:xfrm>
              <a:off x="4716015" y="1846565"/>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a:solidFill>
                    <a:srgbClr val="3460AC"/>
                  </a:solidFill>
                  <a:latin typeface="Montserrat"/>
                  <a:ea typeface="Montserrat"/>
                  <a:cs typeface="Montserrat"/>
                  <a:sym typeface="Montserrat"/>
                </a:rPr>
                <a:t>Add description</a:t>
              </a:r>
              <a:endParaRPr sz="1200">
                <a:solidFill>
                  <a:srgbClr val="3460AC"/>
                </a:solidFill>
                <a:latin typeface="Montserrat"/>
                <a:ea typeface="Montserrat"/>
                <a:cs typeface="Montserrat"/>
                <a:sym typeface="Montserrat"/>
              </a:endParaRPr>
            </a:p>
          </p:txBody>
        </p:sp>
        <p:sp>
          <p:nvSpPr>
            <p:cNvPr id="79" name="Google Shape;79;p8"/>
            <p:cNvSpPr txBox="1"/>
            <p:nvPr/>
          </p:nvSpPr>
          <p:spPr>
            <a:xfrm>
              <a:off x="4716014" y="1639851"/>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b="1">
                  <a:solidFill>
                    <a:srgbClr val="3460AC"/>
                  </a:solidFill>
                  <a:latin typeface="Montserrat"/>
                  <a:ea typeface="Montserrat"/>
                  <a:cs typeface="Montserrat"/>
                  <a:sym typeface="Montserrat"/>
                </a:rPr>
                <a:t>Add text</a:t>
              </a:r>
              <a:endParaRPr sz="1200" b="1">
                <a:solidFill>
                  <a:srgbClr val="3460AC"/>
                </a:solidFill>
                <a:latin typeface="Montserrat"/>
                <a:ea typeface="Montserrat"/>
                <a:cs typeface="Montserrat"/>
                <a:sym typeface="Montserrat"/>
              </a:endParaRPr>
            </a:p>
          </p:txBody>
        </p:sp>
      </p:grpSp>
      <p:sp>
        <p:nvSpPr>
          <p:cNvPr id="80" name="Google Shape;80;p8"/>
          <p:cNvSpPr/>
          <p:nvPr/>
        </p:nvSpPr>
        <p:spPr>
          <a:xfrm>
            <a:off x="6934792" y="4642506"/>
            <a:ext cx="549613" cy="549613"/>
          </a:xfrm>
          <a:prstGeom prst="ellipse">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460AC"/>
              </a:solidFill>
              <a:latin typeface="Montserrat Medium"/>
              <a:ea typeface="Montserrat Medium"/>
              <a:cs typeface="Montserrat Medium"/>
              <a:sym typeface="Montserrat Medium"/>
            </a:endParaRPr>
          </a:p>
        </p:txBody>
      </p:sp>
      <p:grpSp>
        <p:nvGrpSpPr>
          <p:cNvPr id="81" name="Google Shape;81;p8"/>
          <p:cNvGrpSpPr/>
          <p:nvPr/>
        </p:nvGrpSpPr>
        <p:grpSpPr>
          <a:xfrm>
            <a:off x="7644093" y="4559221"/>
            <a:ext cx="3709705" cy="483803"/>
            <a:chOff x="4716014" y="1639851"/>
            <a:chExt cx="3888434" cy="483593"/>
          </a:xfrm>
        </p:grpSpPr>
        <p:sp>
          <p:nvSpPr>
            <p:cNvPr id="82" name="Google Shape;82;p8"/>
            <p:cNvSpPr txBox="1"/>
            <p:nvPr/>
          </p:nvSpPr>
          <p:spPr>
            <a:xfrm>
              <a:off x="4716015" y="1846565"/>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a:solidFill>
                    <a:srgbClr val="3460AC"/>
                  </a:solidFill>
                  <a:latin typeface="Montserrat"/>
                  <a:ea typeface="Montserrat"/>
                  <a:cs typeface="Montserrat"/>
                  <a:sym typeface="Montserrat"/>
                </a:rPr>
                <a:t>Add description</a:t>
              </a:r>
              <a:endParaRPr sz="1200">
                <a:solidFill>
                  <a:srgbClr val="3460AC"/>
                </a:solidFill>
                <a:latin typeface="Montserrat"/>
                <a:ea typeface="Montserrat"/>
                <a:cs typeface="Montserrat"/>
                <a:sym typeface="Montserrat"/>
              </a:endParaRPr>
            </a:p>
          </p:txBody>
        </p:sp>
        <p:sp>
          <p:nvSpPr>
            <p:cNvPr id="83" name="Google Shape;83;p8"/>
            <p:cNvSpPr txBox="1"/>
            <p:nvPr/>
          </p:nvSpPr>
          <p:spPr>
            <a:xfrm>
              <a:off x="4716014" y="1639851"/>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b="1">
                  <a:solidFill>
                    <a:srgbClr val="3460AC"/>
                  </a:solidFill>
                  <a:latin typeface="Montserrat"/>
                  <a:ea typeface="Montserrat"/>
                  <a:cs typeface="Montserrat"/>
                  <a:sym typeface="Montserrat"/>
                </a:rPr>
                <a:t>Add text</a:t>
              </a:r>
              <a:endParaRPr sz="1200" b="1">
                <a:solidFill>
                  <a:srgbClr val="3460AC"/>
                </a:solidFill>
                <a:latin typeface="Montserrat"/>
                <a:ea typeface="Montserrat"/>
                <a:cs typeface="Montserrat"/>
                <a:sym typeface="Montserrat"/>
              </a:endParaRPr>
            </a:p>
          </p:txBody>
        </p:sp>
      </p:grpSp>
      <p:sp>
        <p:nvSpPr>
          <p:cNvPr id="84" name="Google Shape;84;p8"/>
          <p:cNvSpPr/>
          <p:nvPr/>
        </p:nvSpPr>
        <p:spPr>
          <a:xfrm>
            <a:off x="5316770" y="2949352"/>
            <a:ext cx="216118" cy="216118"/>
          </a:xfrm>
          <a:prstGeom prst="ellipse">
            <a:avLst/>
          </a:prstGeom>
          <a:solidFill>
            <a:srgbClr val="81B9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85" name="Google Shape;85;p8"/>
          <p:cNvSpPr/>
          <p:nvPr/>
        </p:nvSpPr>
        <p:spPr>
          <a:xfrm>
            <a:off x="5549646" y="3867474"/>
            <a:ext cx="216118" cy="216118"/>
          </a:xfrm>
          <a:prstGeom prst="ellipse">
            <a:avLst/>
          </a:prstGeom>
          <a:solidFill>
            <a:srgbClr val="C7E0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86" name="Google Shape;86;p8"/>
          <p:cNvSpPr/>
          <p:nvPr/>
        </p:nvSpPr>
        <p:spPr>
          <a:xfrm>
            <a:off x="5296318" y="4785598"/>
            <a:ext cx="216118" cy="216118"/>
          </a:xfrm>
          <a:prstGeom prst="ellipse">
            <a:avLst/>
          </a:prstGeom>
          <a:solidFill>
            <a:srgbClr val="81B9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87" name="Google Shape;87;p8"/>
          <p:cNvSpPr/>
          <p:nvPr/>
        </p:nvSpPr>
        <p:spPr>
          <a:xfrm>
            <a:off x="4287714" y="5703720"/>
            <a:ext cx="216118" cy="216118"/>
          </a:xfrm>
          <a:prstGeom prst="ellipse">
            <a:avLst/>
          </a:prstGeom>
          <a:solidFill>
            <a:srgbClr val="0B2D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cxnSp>
        <p:nvCxnSpPr>
          <p:cNvPr id="88" name="Google Shape;88;p8"/>
          <p:cNvCxnSpPr/>
          <p:nvPr/>
        </p:nvCxnSpPr>
        <p:spPr>
          <a:xfrm>
            <a:off x="4819226" y="2139335"/>
            <a:ext cx="1080470" cy="1"/>
          </a:xfrm>
          <a:prstGeom prst="straightConnector1">
            <a:avLst/>
          </a:prstGeom>
          <a:noFill/>
          <a:ln w="19050" cap="flat" cmpd="sng">
            <a:solidFill>
              <a:srgbClr val="BFBFBF"/>
            </a:solidFill>
            <a:prstDash val="solid"/>
            <a:round/>
            <a:headEnd type="oval" w="med" len="med"/>
            <a:tailEnd type="oval" w="med" len="med"/>
          </a:ln>
        </p:spPr>
      </p:cxnSp>
      <p:cxnSp>
        <p:nvCxnSpPr>
          <p:cNvPr id="89" name="Google Shape;89;p8"/>
          <p:cNvCxnSpPr/>
          <p:nvPr/>
        </p:nvCxnSpPr>
        <p:spPr>
          <a:xfrm>
            <a:off x="5681602" y="3057458"/>
            <a:ext cx="1080470" cy="1"/>
          </a:xfrm>
          <a:prstGeom prst="straightConnector1">
            <a:avLst/>
          </a:prstGeom>
          <a:noFill/>
          <a:ln w="19050" cap="flat" cmpd="sng">
            <a:solidFill>
              <a:srgbClr val="BFBFBF"/>
            </a:solidFill>
            <a:prstDash val="solid"/>
            <a:round/>
            <a:headEnd type="oval" w="med" len="med"/>
            <a:tailEnd type="oval" w="med" len="med"/>
          </a:ln>
        </p:spPr>
      </p:cxnSp>
      <p:cxnSp>
        <p:nvCxnSpPr>
          <p:cNvPr id="90" name="Google Shape;90;p8"/>
          <p:cNvCxnSpPr/>
          <p:nvPr/>
        </p:nvCxnSpPr>
        <p:spPr>
          <a:xfrm>
            <a:off x="5923006" y="3975581"/>
            <a:ext cx="1080470" cy="1"/>
          </a:xfrm>
          <a:prstGeom prst="straightConnector1">
            <a:avLst/>
          </a:prstGeom>
          <a:noFill/>
          <a:ln w="19050" cap="flat" cmpd="sng">
            <a:solidFill>
              <a:srgbClr val="BFBFBF"/>
            </a:solidFill>
            <a:prstDash val="solid"/>
            <a:round/>
            <a:headEnd type="oval" w="med" len="med"/>
            <a:tailEnd type="oval" w="med" len="med"/>
          </a:ln>
        </p:spPr>
      </p:cxnSp>
      <p:cxnSp>
        <p:nvCxnSpPr>
          <p:cNvPr id="91" name="Google Shape;91;p8"/>
          <p:cNvCxnSpPr/>
          <p:nvPr/>
        </p:nvCxnSpPr>
        <p:spPr>
          <a:xfrm>
            <a:off x="5683568" y="4893704"/>
            <a:ext cx="1080470" cy="1"/>
          </a:xfrm>
          <a:prstGeom prst="straightConnector1">
            <a:avLst/>
          </a:prstGeom>
          <a:noFill/>
          <a:ln w="19050" cap="flat" cmpd="sng">
            <a:solidFill>
              <a:srgbClr val="BFBFBF"/>
            </a:solidFill>
            <a:prstDash val="solid"/>
            <a:round/>
            <a:headEnd type="oval" w="med" len="med"/>
            <a:tailEnd type="oval" w="med" len="med"/>
          </a:ln>
        </p:spPr>
      </p:cxnSp>
      <p:cxnSp>
        <p:nvCxnSpPr>
          <p:cNvPr id="92" name="Google Shape;92;p8"/>
          <p:cNvCxnSpPr/>
          <p:nvPr/>
        </p:nvCxnSpPr>
        <p:spPr>
          <a:xfrm>
            <a:off x="4757312" y="5811827"/>
            <a:ext cx="1080470" cy="1"/>
          </a:xfrm>
          <a:prstGeom prst="straightConnector1">
            <a:avLst/>
          </a:prstGeom>
          <a:noFill/>
          <a:ln w="19050" cap="flat" cmpd="sng">
            <a:solidFill>
              <a:srgbClr val="BFBFBF"/>
            </a:solidFill>
            <a:prstDash val="solid"/>
            <a:round/>
            <a:headEnd type="oval" w="med" len="med"/>
            <a:tailEnd type="oval" w="med" len="med"/>
          </a:ln>
        </p:spPr>
      </p:cxnSp>
      <p:sp>
        <p:nvSpPr>
          <p:cNvPr id="93" name="Google Shape;93;p8"/>
          <p:cNvSpPr/>
          <p:nvPr/>
        </p:nvSpPr>
        <p:spPr>
          <a:xfrm>
            <a:off x="1975230" y="2819855"/>
            <a:ext cx="2504715" cy="2504715"/>
          </a:xfrm>
          <a:prstGeom prst="ellipse">
            <a:avLst/>
          </a:prstGeom>
          <a:solidFill>
            <a:srgbClr val="81B9F0">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sp>
        <p:nvSpPr>
          <p:cNvPr id="94" name="Google Shape;94;p8"/>
          <p:cNvSpPr/>
          <p:nvPr/>
        </p:nvSpPr>
        <p:spPr>
          <a:xfrm>
            <a:off x="1029603" y="3605527"/>
            <a:ext cx="2504715" cy="2504715"/>
          </a:xfrm>
          <a:prstGeom prst="ellipse">
            <a:avLst/>
          </a:prstGeom>
          <a:solidFill>
            <a:srgbClr val="C7E0F8">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sp>
        <p:nvSpPr>
          <p:cNvPr id="95" name="Google Shape;95;p8"/>
          <p:cNvSpPr/>
          <p:nvPr/>
        </p:nvSpPr>
        <p:spPr>
          <a:xfrm>
            <a:off x="1273216" y="2728186"/>
            <a:ext cx="2504715" cy="2504715"/>
          </a:xfrm>
          <a:prstGeom prst="ellipse">
            <a:avLst/>
          </a:prstGeom>
          <a:solidFill>
            <a:srgbClr val="2784E1">
              <a:alpha val="1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pic>
        <p:nvPicPr>
          <p:cNvPr id="96" name="Google Shape;96;p8"/>
          <p:cNvPicPr preferRelativeResize="0"/>
          <p:nvPr/>
        </p:nvPicPr>
        <p:blipFill rotWithShape="1">
          <a:blip r:embed="rId3">
            <a:alphaModFix/>
          </a:blip>
          <a:srcRect/>
          <a:stretch/>
        </p:blipFill>
        <p:spPr>
          <a:xfrm>
            <a:off x="2281960" y="3631753"/>
            <a:ext cx="1125615" cy="1058168"/>
          </a:xfrm>
          <a:prstGeom prst="rect">
            <a:avLst/>
          </a:prstGeom>
          <a:noFill/>
          <a:ln>
            <a:noFill/>
          </a:ln>
        </p:spPr>
      </p:pic>
      <p:sp>
        <p:nvSpPr>
          <p:cNvPr id="97" name="Google Shape;97;p8"/>
          <p:cNvSpPr txBox="1"/>
          <p:nvPr/>
        </p:nvSpPr>
        <p:spPr>
          <a:xfrm>
            <a:off x="904777" y="674077"/>
            <a:ext cx="53099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HEADER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98"/>
        <p:cNvGrpSpPr/>
        <p:nvPr/>
      </p:nvGrpSpPr>
      <p:grpSpPr>
        <a:xfrm>
          <a:off x="0" y="0"/>
          <a:ext cx="0" cy="0"/>
          <a:chOff x="0" y="0"/>
          <a:chExt cx="0" cy="0"/>
        </a:xfrm>
      </p:grpSpPr>
      <p:pic>
        <p:nvPicPr>
          <p:cNvPr id="99" name="Google Shape;99;p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0" name="Google Shape;100;p9"/>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01"/>
        <p:cNvGrpSpPr/>
        <p:nvPr/>
      </p:nvGrpSpPr>
      <p:grpSpPr>
        <a:xfrm>
          <a:off x="0" y="0"/>
          <a:ext cx="0" cy="0"/>
          <a:chOff x="0" y="0"/>
          <a:chExt cx="0" cy="0"/>
        </a:xfrm>
      </p:grpSpPr>
      <p:pic>
        <p:nvPicPr>
          <p:cNvPr id="102" name="Google Shape;102;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3" name="Google Shape;103;p10"/>
          <p:cNvSpPr txBox="1">
            <a:spLocks noGrp="1"/>
          </p:cNvSpPr>
          <p:nvPr>
            <p:ph type="sldNum" idx="12"/>
          </p:nvPr>
        </p:nvSpPr>
        <p:spPr>
          <a:xfrm>
            <a:off x="10715812" y="6356350"/>
            <a:ext cx="6379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Montserrat Light"/>
                <a:ea typeface="Montserrat Light"/>
                <a:cs typeface="Montserrat Light"/>
                <a:sym typeface="Montserrat Light"/>
              </a:defRPr>
            </a:lvl1pPr>
            <a:lvl2pPr marL="0" lvl="1" indent="0" algn="r">
              <a:spcBef>
                <a:spcPts val="0"/>
              </a:spcBef>
              <a:buNone/>
              <a:defRPr sz="1200">
                <a:solidFill>
                  <a:schemeClr val="dk1"/>
                </a:solidFill>
                <a:latin typeface="Montserrat Light"/>
                <a:ea typeface="Montserrat Light"/>
                <a:cs typeface="Montserrat Light"/>
                <a:sym typeface="Montserrat Light"/>
              </a:defRPr>
            </a:lvl2pPr>
            <a:lvl3pPr marL="0" lvl="2" indent="0" algn="r">
              <a:spcBef>
                <a:spcPts val="0"/>
              </a:spcBef>
              <a:buNone/>
              <a:defRPr sz="1200">
                <a:solidFill>
                  <a:schemeClr val="dk1"/>
                </a:solidFill>
                <a:latin typeface="Montserrat Light"/>
                <a:ea typeface="Montserrat Light"/>
                <a:cs typeface="Montserrat Light"/>
                <a:sym typeface="Montserrat Light"/>
              </a:defRPr>
            </a:lvl3pPr>
            <a:lvl4pPr marL="0" lvl="3" indent="0" algn="r">
              <a:spcBef>
                <a:spcPts val="0"/>
              </a:spcBef>
              <a:buNone/>
              <a:defRPr sz="1200">
                <a:solidFill>
                  <a:schemeClr val="dk1"/>
                </a:solidFill>
                <a:latin typeface="Montserrat Light"/>
                <a:ea typeface="Montserrat Light"/>
                <a:cs typeface="Montserrat Light"/>
                <a:sym typeface="Montserrat Light"/>
              </a:defRPr>
            </a:lvl4pPr>
            <a:lvl5pPr marL="0" lvl="4" indent="0" algn="r">
              <a:spcBef>
                <a:spcPts val="0"/>
              </a:spcBef>
              <a:buNone/>
              <a:defRPr sz="1200">
                <a:solidFill>
                  <a:schemeClr val="dk1"/>
                </a:solidFill>
                <a:latin typeface="Montserrat Light"/>
                <a:ea typeface="Montserrat Light"/>
                <a:cs typeface="Montserrat Light"/>
                <a:sym typeface="Montserrat Light"/>
              </a:defRPr>
            </a:lvl5pPr>
            <a:lvl6pPr marL="0" lvl="5" indent="0" algn="r">
              <a:spcBef>
                <a:spcPts val="0"/>
              </a:spcBef>
              <a:buNone/>
              <a:defRPr sz="1200">
                <a:solidFill>
                  <a:schemeClr val="dk1"/>
                </a:solidFill>
                <a:latin typeface="Montserrat Light"/>
                <a:ea typeface="Montserrat Light"/>
                <a:cs typeface="Montserrat Light"/>
                <a:sym typeface="Montserrat Light"/>
              </a:defRPr>
            </a:lvl6pPr>
            <a:lvl7pPr marL="0" lvl="6" indent="0" algn="r">
              <a:spcBef>
                <a:spcPts val="0"/>
              </a:spcBef>
              <a:buNone/>
              <a:defRPr sz="1200">
                <a:solidFill>
                  <a:schemeClr val="dk1"/>
                </a:solidFill>
                <a:latin typeface="Montserrat Light"/>
                <a:ea typeface="Montserrat Light"/>
                <a:cs typeface="Montserrat Light"/>
                <a:sym typeface="Montserrat Light"/>
              </a:defRPr>
            </a:lvl7pPr>
            <a:lvl8pPr marL="0" lvl="7" indent="0" algn="r">
              <a:spcBef>
                <a:spcPts val="0"/>
              </a:spcBef>
              <a:buNone/>
              <a:defRPr sz="1200">
                <a:solidFill>
                  <a:schemeClr val="dk1"/>
                </a:solidFill>
                <a:latin typeface="Montserrat Light"/>
                <a:ea typeface="Montserrat Light"/>
                <a:cs typeface="Montserrat Light"/>
                <a:sym typeface="Montserrat Light"/>
              </a:defRPr>
            </a:lvl8pPr>
            <a:lvl9pPr marL="0" lvl="8" indent="0" algn="r">
              <a:spcBef>
                <a:spcPts val="0"/>
              </a:spcBef>
              <a:buNone/>
              <a:defRPr sz="1200">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sp>
        <p:nvSpPr>
          <p:cNvPr id="104" name="Google Shape;104;p10"/>
          <p:cNvSpPr txBox="1"/>
          <p:nvPr/>
        </p:nvSpPr>
        <p:spPr>
          <a:xfrm>
            <a:off x="908750" y="2112043"/>
            <a:ext cx="53099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HEADER …</a:t>
            </a:r>
            <a:endParaRPr/>
          </a:p>
        </p:txBody>
      </p:sp>
      <p:sp>
        <p:nvSpPr>
          <p:cNvPr id="105" name="Google Shape;105;p10"/>
          <p:cNvSpPr txBox="1"/>
          <p:nvPr/>
        </p:nvSpPr>
        <p:spPr>
          <a:xfrm>
            <a:off x="908750" y="3339710"/>
            <a:ext cx="3700212" cy="1794402"/>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ru-RU" sz="1400">
                <a:solidFill>
                  <a:schemeClr val="dk1"/>
                </a:solidFill>
                <a:latin typeface="Montserrat Medium"/>
                <a:ea typeface="Montserrat Medium"/>
                <a:cs typeface="Montserrat Medium"/>
                <a:sym typeface="Montserrat Medium"/>
              </a:rPr>
              <a:t>Lorem ipsum dolor sit amet, consectetur adipiscing elit, sed do eiusmod tempor incididunt ut labore et dolore magna aliqua. Quis ipsum suspendisse ultrices gravida. Risus commodo viverra maecenas accumsan lacus vel facilisis.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ExtraBold"/>
              <a:buNone/>
              <a:defRPr sz="4400" b="0" i="0" u="none" strike="noStrike" cap="non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Medium"/>
                <a:ea typeface="Montserrat Medium"/>
                <a:cs typeface="Montserrat Medium"/>
                <a:sym typeface="Montserrat Medium"/>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ontserrat Medium"/>
                <a:ea typeface="Montserrat Medium"/>
                <a:cs typeface="Montserrat Medium"/>
                <a:sym typeface="Montserrat Medium"/>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Medium"/>
                <a:ea typeface="Montserrat Medium"/>
                <a:cs typeface="Montserrat Medium"/>
                <a:sym typeface="Montserrat Medium"/>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Medium"/>
                <a:ea typeface="Montserrat Medium"/>
                <a:cs typeface="Montserrat Medium"/>
                <a:sym typeface="Montserrat Medium"/>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Medium"/>
                <a:ea typeface="Montserrat Medium"/>
                <a:cs typeface="Montserrat Medium"/>
                <a:sym typeface="Montserrat Medium"/>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Medium"/>
                <a:ea typeface="Montserrat Medium"/>
                <a:cs typeface="Montserrat Medium"/>
                <a:sym typeface="Montserrat Medium"/>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Medium"/>
                <a:ea typeface="Montserrat Medium"/>
                <a:cs typeface="Montserrat Medium"/>
                <a:sym typeface="Montserrat Medium"/>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Medium"/>
                <a:ea typeface="Montserrat Medium"/>
                <a:cs typeface="Montserrat Medium"/>
                <a:sym typeface="Montserrat Medium"/>
              </a:defRPr>
            </a:lvl9pPr>
          </a:lstStyle>
          <a:p>
            <a:endParaRPr/>
          </a:p>
        </p:txBody>
      </p:sp>
      <p:sp>
        <p:nvSpPr>
          <p:cNvPr id="8" name="Google Shape;8;p1"/>
          <p:cNvSpPr txBox="1">
            <a:spLocks noGrp="1"/>
          </p:cNvSpPr>
          <p:nvPr>
            <p:ph type="sldNum" idx="12"/>
          </p:nvPr>
        </p:nvSpPr>
        <p:spPr>
          <a:xfrm>
            <a:off x="10339294" y="6356350"/>
            <a:ext cx="101450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Montserrat Light"/>
                <a:ea typeface="Montserrat Light"/>
                <a:cs typeface="Montserrat Light"/>
                <a:sym typeface="Montserrat Light"/>
              </a:defRPr>
            </a:lvl1pPr>
            <a:lvl2pPr marL="0" marR="0" lvl="1" indent="0" algn="r" rtl="0">
              <a:spcBef>
                <a:spcPts val="0"/>
              </a:spcBef>
              <a:buNone/>
              <a:defRPr sz="1200" b="0" i="0" u="none" strike="noStrike" cap="none">
                <a:solidFill>
                  <a:schemeClr val="dk1"/>
                </a:solidFill>
                <a:latin typeface="Montserrat Light"/>
                <a:ea typeface="Montserrat Light"/>
                <a:cs typeface="Montserrat Light"/>
                <a:sym typeface="Montserrat Light"/>
              </a:defRPr>
            </a:lvl2pPr>
            <a:lvl3pPr marL="0" marR="0" lvl="2" indent="0" algn="r" rtl="0">
              <a:spcBef>
                <a:spcPts val="0"/>
              </a:spcBef>
              <a:buNone/>
              <a:defRPr sz="1200" b="0" i="0" u="none" strike="noStrike" cap="none">
                <a:solidFill>
                  <a:schemeClr val="dk1"/>
                </a:solidFill>
                <a:latin typeface="Montserrat Light"/>
                <a:ea typeface="Montserrat Light"/>
                <a:cs typeface="Montserrat Light"/>
                <a:sym typeface="Montserrat Light"/>
              </a:defRPr>
            </a:lvl3pPr>
            <a:lvl4pPr marL="0" marR="0" lvl="3" indent="0" algn="r" rtl="0">
              <a:spcBef>
                <a:spcPts val="0"/>
              </a:spcBef>
              <a:buNone/>
              <a:defRPr sz="1200" b="0" i="0" u="none" strike="noStrike" cap="none">
                <a:solidFill>
                  <a:schemeClr val="dk1"/>
                </a:solidFill>
                <a:latin typeface="Montserrat Light"/>
                <a:ea typeface="Montserrat Light"/>
                <a:cs typeface="Montserrat Light"/>
                <a:sym typeface="Montserrat Light"/>
              </a:defRPr>
            </a:lvl4pPr>
            <a:lvl5pPr marL="0" marR="0" lvl="4" indent="0" algn="r" rtl="0">
              <a:spcBef>
                <a:spcPts val="0"/>
              </a:spcBef>
              <a:buNone/>
              <a:defRPr sz="1200" b="0" i="0" u="none" strike="noStrike" cap="none">
                <a:solidFill>
                  <a:schemeClr val="dk1"/>
                </a:solidFill>
                <a:latin typeface="Montserrat Light"/>
                <a:ea typeface="Montserrat Light"/>
                <a:cs typeface="Montserrat Light"/>
                <a:sym typeface="Montserrat Light"/>
              </a:defRPr>
            </a:lvl5pPr>
            <a:lvl6pPr marL="0" marR="0" lvl="5" indent="0" algn="r" rtl="0">
              <a:spcBef>
                <a:spcPts val="0"/>
              </a:spcBef>
              <a:buNone/>
              <a:defRPr sz="1200" b="0" i="0" u="none" strike="noStrike" cap="none">
                <a:solidFill>
                  <a:schemeClr val="dk1"/>
                </a:solidFill>
                <a:latin typeface="Montserrat Light"/>
                <a:ea typeface="Montserrat Light"/>
                <a:cs typeface="Montserrat Light"/>
                <a:sym typeface="Montserrat Light"/>
              </a:defRPr>
            </a:lvl6pPr>
            <a:lvl7pPr marL="0" marR="0" lvl="6" indent="0" algn="r" rtl="0">
              <a:spcBef>
                <a:spcPts val="0"/>
              </a:spcBef>
              <a:buNone/>
              <a:defRPr sz="1200" b="0" i="0" u="none" strike="noStrike" cap="none">
                <a:solidFill>
                  <a:schemeClr val="dk1"/>
                </a:solidFill>
                <a:latin typeface="Montserrat Light"/>
                <a:ea typeface="Montserrat Light"/>
                <a:cs typeface="Montserrat Light"/>
                <a:sym typeface="Montserrat Light"/>
              </a:defRPr>
            </a:lvl7pPr>
            <a:lvl8pPr marL="0" marR="0" lvl="7" indent="0" algn="r" rtl="0">
              <a:spcBef>
                <a:spcPts val="0"/>
              </a:spcBef>
              <a:buNone/>
              <a:defRPr sz="1200" b="0" i="0" u="none" strike="noStrike" cap="none">
                <a:solidFill>
                  <a:schemeClr val="dk1"/>
                </a:solidFill>
                <a:latin typeface="Montserrat Light"/>
                <a:ea typeface="Montserrat Light"/>
                <a:cs typeface="Montserrat Light"/>
                <a:sym typeface="Montserrat Light"/>
              </a:defRPr>
            </a:lvl8pPr>
            <a:lvl9pPr marL="0" marR="0" lvl="8" indent="0" algn="r" rtl="0">
              <a:spcBef>
                <a:spcPts val="0"/>
              </a:spcBef>
              <a:buNone/>
              <a:defRPr sz="1200" b="0" i="0" u="none" strike="noStrike" cap="none">
                <a:solidFill>
                  <a:schemeClr val="dk1"/>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8" name="Google Shape;158;p19"/>
          <p:cNvSpPr txBox="1"/>
          <p:nvPr/>
        </p:nvSpPr>
        <p:spPr>
          <a:xfrm>
            <a:off x="923925" y="4324350"/>
            <a:ext cx="9020175"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800" b="0" i="0" u="none" strike="noStrike" cap="none" dirty="0">
                <a:solidFill>
                  <a:srgbClr val="0B2D50"/>
                </a:solidFill>
                <a:latin typeface="Montserrat ExtraBold"/>
                <a:ea typeface="Montserrat ExtraBold"/>
                <a:cs typeface="Montserrat ExtraBold"/>
                <a:sym typeface="Montserrat ExtraBold"/>
              </a:rPr>
              <a:t>Определение риска развития диабета на ранних стадиях с использованием методов </a:t>
            </a:r>
            <a:r>
              <a:rPr lang="ru-RU" sz="2800" b="0" i="0" u="none" strike="noStrike" cap="none">
                <a:solidFill>
                  <a:srgbClr val="0B2D50"/>
                </a:solidFill>
                <a:latin typeface="Montserrat ExtraBold"/>
                <a:ea typeface="Montserrat ExtraBold"/>
                <a:cs typeface="Montserrat ExtraBold"/>
                <a:sym typeface="Montserrat ExtraBold"/>
              </a:rPr>
              <a:t>машинного обучения</a:t>
            </a:r>
            <a:endParaRPr dirty="0"/>
          </a:p>
        </p:txBody>
      </p:sp>
      <p:sp>
        <p:nvSpPr>
          <p:cNvPr id="159" name="Google Shape;159;p19"/>
          <p:cNvSpPr txBox="1"/>
          <p:nvPr/>
        </p:nvSpPr>
        <p:spPr>
          <a:xfrm>
            <a:off x="11680658" y="6550223"/>
            <a:ext cx="51134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400">
                <a:solidFill>
                  <a:srgbClr val="0B2D50"/>
                </a:solidFill>
                <a:latin typeface="Montserrat Medium"/>
                <a:ea typeface="Montserrat Medium"/>
                <a:cs typeface="Montserrat Medium"/>
                <a:sym typeface="Montserrat Medium"/>
              </a:rPr>
              <a:t>1</a:t>
            </a:r>
            <a:endParaRPr sz="1400">
              <a:solidFill>
                <a:srgbClr val="0B2D50"/>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65" name="Google Shape;165;p20"/>
          <p:cNvSpPr txBox="1"/>
          <p:nvPr/>
        </p:nvSpPr>
        <p:spPr>
          <a:xfrm>
            <a:off x="11680658" y="6550223"/>
            <a:ext cx="51134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400">
                <a:solidFill>
                  <a:srgbClr val="0B2D50"/>
                </a:solidFill>
                <a:latin typeface="Montserrat Medium"/>
                <a:ea typeface="Montserrat Medium"/>
                <a:cs typeface="Montserrat Medium"/>
                <a:sym typeface="Montserrat Medium"/>
              </a:rPr>
              <a:t>3</a:t>
            </a:r>
            <a:endParaRPr/>
          </a:p>
        </p:txBody>
      </p:sp>
      <p:pic>
        <p:nvPicPr>
          <p:cNvPr id="166" name="Google Shape;166;p20"/>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167" name="Google Shape;167;p20"/>
          <p:cNvSpPr txBox="1"/>
          <p:nvPr/>
        </p:nvSpPr>
        <p:spPr>
          <a:xfrm>
            <a:off x="11680658" y="6550222"/>
            <a:ext cx="511342"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dirty="0">
                <a:solidFill>
                  <a:srgbClr val="0B2D50"/>
                </a:solidFill>
                <a:latin typeface="Montserrat Medium"/>
                <a:ea typeface="Montserrat Medium"/>
                <a:cs typeface="Montserrat Medium"/>
                <a:sym typeface="Montserrat Medium"/>
              </a:rPr>
              <a:t>2</a:t>
            </a:r>
          </a:p>
        </p:txBody>
      </p:sp>
      <p:sp>
        <p:nvSpPr>
          <p:cNvPr id="168" name="Google Shape;168;p20"/>
          <p:cNvSpPr/>
          <p:nvPr/>
        </p:nvSpPr>
        <p:spPr>
          <a:xfrm>
            <a:off x="4667250" y="5714999"/>
            <a:ext cx="6300537" cy="371475"/>
          </a:xfrm>
          <a:prstGeom prst="rect">
            <a:avLst/>
          </a:prstGeom>
          <a:solidFill>
            <a:srgbClr val="0B2D50"/>
          </a:solidFill>
          <a:ln w="10775" cap="flat" cmpd="sng">
            <a:solidFill>
              <a:srgbClr val="B08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sp>
        <p:nvSpPr>
          <p:cNvPr id="169" name="Google Shape;169;p20"/>
          <p:cNvSpPr txBox="1"/>
          <p:nvPr/>
        </p:nvSpPr>
        <p:spPr>
          <a:xfrm>
            <a:off x="4667250" y="2488703"/>
            <a:ext cx="6172200" cy="1775224"/>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ru-RU" sz="1400">
                <a:solidFill>
                  <a:schemeClr val="dk1"/>
                </a:solidFill>
                <a:latin typeface="Times New Roman"/>
                <a:ea typeface="Times New Roman"/>
                <a:cs typeface="Times New Roman"/>
                <a:sym typeface="Times New Roman"/>
              </a:rPr>
              <a:t>Повысить эффективность специалистов медиков в области диагностики развития диабета на ранних стадиях. В связи с этим необходимо:</a:t>
            </a:r>
            <a:endParaRPr/>
          </a:p>
          <a:p>
            <a:pPr marL="342900" marR="0" lvl="0" indent="-342900" algn="l" rtl="0">
              <a:lnSpc>
                <a:spcPct val="107000"/>
              </a:lnSpc>
              <a:spcBef>
                <a:spcPts val="0"/>
              </a:spcBef>
              <a:spcAft>
                <a:spcPts val="0"/>
              </a:spcAft>
              <a:buClr>
                <a:schemeClr val="dk1"/>
              </a:buClr>
              <a:buSzPts val="1400"/>
              <a:buFont typeface="Montserrat ExtraBold"/>
              <a:buAutoNum type="arabicPeriod"/>
            </a:pPr>
            <a:r>
              <a:rPr lang="ru-RU" sz="1400">
                <a:solidFill>
                  <a:schemeClr val="dk1"/>
                </a:solidFill>
                <a:latin typeface="Times New Roman"/>
                <a:ea typeface="Times New Roman"/>
                <a:cs typeface="Times New Roman"/>
                <a:sym typeface="Times New Roman"/>
              </a:rPr>
              <a:t>Повысить точность верных диагнозов специалистов и снизить количество ошибок.</a:t>
            </a:r>
            <a:endParaRPr/>
          </a:p>
          <a:p>
            <a:pPr marL="342900" marR="0" lvl="0" indent="-342900" algn="l" rtl="0">
              <a:lnSpc>
                <a:spcPct val="107000"/>
              </a:lnSpc>
              <a:spcBef>
                <a:spcPts val="0"/>
              </a:spcBef>
              <a:spcAft>
                <a:spcPts val="0"/>
              </a:spcAft>
              <a:buClr>
                <a:schemeClr val="dk1"/>
              </a:buClr>
              <a:buSzPts val="1400"/>
              <a:buFont typeface="Montserrat ExtraBold"/>
              <a:buAutoNum type="arabicPeriod"/>
            </a:pPr>
            <a:r>
              <a:rPr lang="ru-RU" sz="1400">
                <a:solidFill>
                  <a:schemeClr val="dk1"/>
                </a:solidFill>
                <a:latin typeface="Times New Roman"/>
                <a:ea typeface="Times New Roman"/>
                <a:cs typeface="Times New Roman"/>
                <a:sym typeface="Times New Roman"/>
              </a:rPr>
              <a:t>Повысить уровень доверия пациентов к специалистам-медикам, что повысит лояльность клиентов к клинике и повысит уровень репутации.</a:t>
            </a:r>
            <a:endParaRPr/>
          </a:p>
        </p:txBody>
      </p:sp>
      <p:sp>
        <p:nvSpPr>
          <p:cNvPr id="170" name="Google Shape;170;p20"/>
          <p:cNvSpPr txBox="1"/>
          <p:nvPr/>
        </p:nvSpPr>
        <p:spPr>
          <a:xfrm>
            <a:off x="4538913" y="100195"/>
            <a:ext cx="530993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Цель и бизнес-задача</a:t>
            </a:r>
            <a:endParaRPr sz="4800">
              <a:solidFill>
                <a:srgbClr val="0B2D50"/>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6" name="Google Shape;176;p21"/>
          <p:cNvSpPr txBox="1"/>
          <p:nvPr/>
        </p:nvSpPr>
        <p:spPr>
          <a:xfrm>
            <a:off x="1046773" y="292722"/>
            <a:ext cx="5309937"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Постановка задачи машинного обучения</a:t>
            </a:r>
            <a:endParaRPr sz="4800">
              <a:solidFill>
                <a:srgbClr val="0B2D50"/>
              </a:solidFill>
              <a:latin typeface="Montserrat ExtraBold"/>
              <a:ea typeface="Montserrat ExtraBold"/>
              <a:cs typeface="Montserrat ExtraBold"/>
              <a:sym typeface="Montserrat ExtraBold"/>
            </a:endParaRPr>
          </a:p>
        </p:txBody>
      </p:sp>
      <p:sp>
        <p:nvSpPr>
          <p:cNvPr id="177" name="Google Shape;177;p21"/>
          <p:cNvSpPr txBox="1"/>
          <p:nvPr/>
        </p:nvSpPr>
        <p:spPr>
          <a:xfrm>
            <a:off x="908749" y="3339710"/>
            <a:ext cx="6805844" cy="1792991"/>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dk1"/>
              </a:buClr>
              <a:buSzPts val="1400"/>
              <a:buFont typeface="Montserrat ExtraBold"/>
              <a:buAutoNum type="arabicPeriod"/>
            </a:pPr>
            <a:r>
              <a:rPr lang="ru-RU" sz="1400">
                <a:solidFill>
                  <a:schemeClr val="dk1"/>
                </a:solidFill>
                <a:latin typeface="Times New Roman"/>
                <a:ea typeface="Times New Roman"/>
                <a:cs typeface="Times New Roman"/>
                <a:sym typeface="Times New Roman"/>
              </a:rPr>
              <a:t>Проведение разведочного анализа данных, включая визуализацию влияния различных факторов на возникновение диабета, построение таблиц описания данных.</a:t>
            </a:r>
            <a:endParaRPr sz="1400">
              <a:solidFill>
                <a:schemeClr val="dk1"/>
              </a:solidFill>
              <a:latin typeface="Times New Roman"/>
              <a:ea typeface="Times New Roman"/>
              <a:cs typeface="Times New Roman"/>
              <a:sym typeface="Times New Roman"/>
            </a:endParaRPr>
          </a:p>
          <a:p>
            <a:pPr marL="342900" marR="0" lvl="0" indent="-342900" algn="just" rtl="0">
              <a:lnSpc>
                <a:spcPct val="107000"/>
              </a:lnSpc>
              <a:spcBef>
                <a:spcPts val="0"/>
              </a:spcBef>
              <a:spcAft>
                <a:spcPts val="0"/>
              </a:spcAft>
              <a:buClr>
                <a:schemeClr val="dk1"/>
              </a:buClr>
              <a:buSzPts val="1400"/>
              <a:buFont typeface="Montserrat ExtraBold"/>
              <a:buAutoNum type="arabicPeriod"/>
            </a:pPr>
            <a:r>
              <a:rPr lang="ru-RU" sz="1400">
                <a:solidFill>
                  <a:schemeClr val="dk1"/>
                </a:solidFill>
                <a:latin typeface="Times New Roman"/>
                <a:ea typeface="Times New Roman"/>
                <a:cs typeface="Times New Roman"/>
                <a:sym typeface="Times New Roman"/>
              </a:rPr>
              <a:t>Построение модели классификации для применения в диагностике исследуемого заболевания. В качестве моделей предполагается использование модели логистической регрессии, случайного соседа, деревьев решений, случайного леса.</a:t>
            </a:r>
            <a:endParaRPr sz="1400">
              <a:solidFill>
                <a:schemeClr val="dk1"/>
              </a:solidFill>
              <a:latin typeface="Times New Roman"/>
              <a:ea typeface="Times New Roman"/>
              <a:cs typeface="Times New Roman"/>
              <a:sym typeface="Times New Roman"/>
            </a:endParaRPr>
          </a:p>
          <a:p>
            <a:pPr marL="342900" marR="0" lvl="0" indent="-342900" algn="just" rtl="0">
              <a:lnSpc>
                <a:spcPct val="107000"/>
              </a:lnSpc>
              <a:spcBef>
                <a:spcPts val="800"/>
              </a:spcBef>
              <a:spcAft>
                <a:spcPts val="0"/>
              </a:spcAft>
              <a:buClr>
                <a:schemeClr val="dk1"/>
              </a:buClr>
              <a:buSzPts val="1400"/>
              <a:buFont typeface="Montserrat ExtraBold"/>
              <a:buAutoNum type="arabicPeriod"/>
            </a:pPr>
            <a:r>
              <a:rPr lang="ru-RU" sz="1400">
                <a:solidFill>
                  <a:schemeClr val="dk1"/>
                </a:solidFill>
                <a:latin typeface="Times New Roman"/>
                <a:ea typeface="Times New Roman"/>
                <a:cs typeface="Times New Roman"/>
                <a:sym typeface="Times New Roman"/>
              </a:rPr>
              <a:t>Диапазон целевых значений метрик моделей: accuracy, recall, precision, f1 &gt;= 0.8. </a:t>
            </a:r>
            <a:endParaRPr sz="1400">
              <a:solidFill>
                <a:schemeClr val="dk1"/>
              </a:solidFill>
              <a:latin typeface="Times New Roman"/>
              <a:ea typeface="Times New Roman"/>
              <a:cs typeface="Times New Roman"/>
              <a:sym typeface="Times New Roman"/>
            </a:endParaRPr>
          </a:p>
        </p:txBody>
      </p:sp>
      <p:sp>
        <p:nvSpPr>
          <p:cNvPr id="178" name="Google Shape;178;p21"/>
          <p:cNvSpPr txBox="1"/>
          <p:nvPr/>
        </p:nvSpPr>
        <p:spPr>
          <a:xfrm>
            <a:off x="11680658" y="6550222"/>
            <a:ext cx="51134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dirty="0">
                <a:solidFill>
                  <a:srgbClr val="0B2D50"/>
                </a:solidFill>
                <a:latin typeface="Montserrat Medium"/>
                <a:ea typeface="Montserrat Medium"/>
                <a:cs typeface="Montserrat Medium"/>
                <a:sym typeface="Montserrat Medium"/>
              </a:rPr>
              <a:t>3</a:t>
            </a:r>
            <a:endParaRPr sz="1400" dirty="0">
              <a:solidFill>
                <a:srgbClr val="0B2D50"/>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84" name="Google Shape;184;p22"/>
          <p:cNvSpPr txBox="1"/>
          <p:nvPr/>
        </p:nvSpPr>
        <p:spPr>
          <a:xfrm>
            <a:off x="7204448" y="2162825"/>
            <a:ext cx="53099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Набор данных</a:t>
            </a:r>
            <a:endParaRPr sz="4800">
              <a:solidFill>
                <a:srgbClr val="0B2D50"/>
              </a:solidFill>
              <a:latin typeface="Montserrat ExtraBold"/>
              <a:ea typeface="Montserrat ExtraBold"/>
              <a:cs typeface="Montserrat ExtraBold"/>
              <a:sym typeface="Montserrat ExtraBold"/>
            </a:endParaRPr>
          </a:p>
        </p:txBody>
      </p:sp>
      <p:sp>
        <p:nvSpPr>
          <p:cNvPr id="185" name="Google Shape;185;p22"/>
          <p:cNvSpPr txBox="1"/>
          <p:nvPr/>
        </p:nvSpPr>
        <p:spPr>
          <a:xfrm>
            <a:off x="7263063" y="4399980"/>
            <a:ext cx="3700212" cy="1794402"/>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ru-RU" sz="1400">
                <a:solidFill>
                  <a:schemeClr val="dk1"/>
                </a:solidFill>
                <a:latin typeface="Montserrat Medium"/>
                <a:ea typeface="Montserrat Medium"/>
                <a:cs typeface="Montserrat Medium"/>
                <a:sym typeface="Montserrat Medium"/>
              </a:rPr>
              <a:t>Набор данных содержит 520 наблюдений с 17 характеристиками, собранных с использованием прямых анкет и результатов диагностики пациентов диабетической больницы Силхет в Силхете, Бангладеш.</a:t>
            </a:r>
            <a:endParaRPr/>
          </a:p>
        </p:txBody>
      </p:sp>
      <p:sp>
        <p:nvSpPr>
          <p:cNvPr id="186" name="Google Shape;186;p22"/>
          <p:cNvSpPr txBox="1"/>
          <p:nvPr/>
        </p:nvSpPr>
        <p:spPr>
          <a:xfrm>
            <a:off x="11680658" y="6550222"/>
            <a:ext cx="51134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dirty="0">
                <a:solidFill>
                  <a:srgbClr val="0B2D50"/>
                </a:solidFill>
                <a:latin typeface="Montserrat Medium"/>
                <a:sym typeface="Montserrat Medium"/>
              </a:rPr>
              <a:t>4</a:t>
            </a:r>
            <a:endParaRPr dirty="0"/>
          </a:p>
        </p:txBody>
      </p:sp>
      <p:pic>
        <p:nvPicPr>
          <p:cNvPr id="187" name="Google Shape;187;p22" descr="A colorful squares with white and red squares&#10;&#10;Description automatically generated"/>
          <p:cNvPicPr preferRelativeResize="0"/>
          <p:nvPr/>
        </p:nvPicPr>
        <p:blipFill rotWithShape="1">
          <a:blip r:embed="rId4">
            <a:alphaModFix/>
          </a:blip>
          <a:srcRect/>
          <a:stretch/>
        </p:blipFill>
        <p:spPr>
          <a:xfrm>
            <a:off x="776669" y="49261"/>
            <a:ext cx="6486393" cy="4675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a:stretch/>
        </p:blipFill>
        <p:spPr>
          <a:xfrm>
            <a:off x="0" y="189187"/>
            <a:ext cx="12192000" cy="6858000"/>
          </a:xfrm>
          <a:prstGeom prst="rect">
            <a:avLst/>
          </a:prstGeom>
          <a:noFill/>
          <a:ln>
            <a:noFill/>
          </a:ln>
        </p:spPr>
      </p:pic>
      <p:sp>
        <p:nvSpPr>
          <p:cNvPr id="193" name="Google Shape;193;p23"/>
          <p:cNvSpPr txBox="1"/>
          <p:nvPr/>
        </p:nvSpPr>
        <p:spPr>
          <a:xfrm>
            <a:off x="3441031" y="0"/>
            <a:ext cx="53099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Набор данных</a:t>
            </a:r>
            <a:endParaRPr sz="4800">
              <a:solidFill>
                <a:srgbClr val="0B2D50"/>
              </a:solidFill>
              <a:latin typeface="Montserrat ExtraBold"/>
              <a:ea typeface="Montserrat ExtraBold"/>
              <a:cs typeface="Montserrat ExtraBold"/>
              <a:sym typeface="Montserrat ExtraBold"/>
            </a:endParaRPr>
          </a:p>
        </p:txBody>
      </p:sp>
      <p:sp>
        <p:nvSpPr>
          <p:cNvPr id="194" name="Google Shape;194;p23"/>
          <p:cNvSpPr txBox="1"/>
          <p:nvPr/>
        </p:nvSpPr>
        <p:spPr>
          <a:xfrm>
            <a:off x="11680658" y="6550222"/>
            <a:ext cx="51134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dirty="0">
                <a:solidFill>
                  <a:srgbClr val="0B2D50"/>
                </a:solidFill>
                <a:latin typeface="Montserrat Medium"/>
                <a:sym typeface="Montserrat Medium"/>
              </a:rPr>
              <a:t>5</a:t>
            </a:r>
            <a:endParaRPr dirty="0"/>
          </a:p>
        </p:txBody>
      </p:sp>
      <p:pic>
        <p:nvPicPr>
          <p:cNvPr id="195" name="Google Shape;195;p23"/>
          <p:cNvPicPr preferRelativeResize="0"/>
          <p:nvPr/>
        </p:nvPicPr>
        <p:blipFill rotWithShape="1">
          <a:blip r:embed="rId4">
            <a:alphaModFix/>
          </a:blip>
          <a:srcRect t="11726" r="9495"/>
          <a:stretch/>
        </p:blipFill>
        <p:spPr>
          <a:xfrm>
            <a:off x="810555" y="1414913"/>
            <a:ext cx="3467155" cy="1880168"/>
          </a:xfrm>
          <a:prstGeom prst="rect">
            <a:avLst/>
          </a:prstGeom>
          <a:noFill/>
          <a:ln>
            <a:noFill/>
          </a:ln>
        </p:spPr>
      </p:pic>
      <p:pic>
        <p:nvPicPr>
          <p:cNvPr id="196" name="Google Shape;196;p23" descr="A group of blue and orange bars&#10;&#10;Description automatically generated"/>
          <p:cNvPicPr preferRelativeResize="0"/>
          <p:nvPr/>
        </p:nvPicPr>
        <p:blipFill rotWithShape="1">
          <a:blip r:embed="rId5">
            <a:alphaModFix/>
          </a:blip>
          <a:srcRect t="11307" r="9065"/>
          <a:stretch/>
        </p:blipFill>
        <p:spPr>
          <a:xfrm>
            <a:off x="4277711" y="1414913"/>
            <a:ext cx="3467156" cy="1880169"/>
          </a:xfrm>
          <a:prstGeom prst="rect">
            <a:avLst/>
          </a:prstGeom>
          <a:noFill/>
          <a:ln>
            <a:noFill/>
          </a:ln>
        </p:spPr>
      </p:pic>
      <p:pic>
        <p:nvPicPr>
          <p:cNvPr id="197" name="Google Shape;197;p23" descr="A group of blue and orange bars&#10;&#10;Description automatically generated"/>
          <p:cNvPicPr preferRelativeResize="0"/>
          <p:nvPr/>
        </p:nvPicPr>
        <p:blipFill rotWithShape="1">
          <a:blip r:embed="rId6">
            <a:alphaModFix/>
          </a:blip>
          <a:srcRect t="11832" r="9548"/>
          <a:stretch/>
        </p:blipFill>
        <p:spPr>
          <a:xfrm>
            <a:off x="808374" y="3295857"/>
            <a:ext cx="3469336" cy="1880168"/>
          </a:xfrm>
          <a:prstGeom prst="rect">
            <a:avLst/>
          </a:prstGeom>
          <a:noFill/>
          <a:ln>
            <a:noFill/>
          </a:ln>
        </p:spPr>
      </p:pic>
      <p:pic>
        <p:nvPicPr>
          <p:cNvPr id="198" name="Google Shape;198;p23" descr="A group of blue and orange bars&#10;&#10;Description automatically generated"/>
          <p:cNvPicPr preferRelativeResize="0"/>
          <p:nvPr/>
        </p:nvPicPr>
        <p:blipFill rotWithShape="1">
          <a:blip r:embed="rId7">
            <a:alphaModFix/>
          </a:blip>
          <a:srcRect t="11511" r="9566"/>
          <a:stretch/>
        </p:blipFill>
        <p:spPr>
          <a:xfrm>
            <a:off x="4277710" y="3293865"/>
            <a:ext cx="3443868" cy="1873594"/>
          </a:xfrm>
          <a:prstGeom prst="rect">
            <a:avLst/>
          </a:prstGeom>
          <a:noFill/>
          <a:ln>
            <a:noFill/>
          </a:ln>
        </p:spPr>
      </p:pic>
      <p:sp>
        <p:nvSpPr>
          <p:cNvPr id="199" name="Google Shape;199;p23"/>
          <p:cNvSpPr txBox="1"/>
          <p:nvPr/>
        </p:nvSpPr>
        <p:spPr>
          <a:xfrm>
            <a:off x="7945820" y="2894525"/>
            <a:ext cx="4053600" cy="175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a:solidFill>
                  <a:schemeClr val="dk1"/>
                </a:solidFill>
                <a:latin typeface="Times New Roman"/>
                <a:ea typeface="Times New Roman"/>
                <a:cs typeface="Times New Roman"/>
                <a:sym typeface="Times New Roman"/>
              </a:rPr>
              <a:t>В рамках исследования проводилось разбиение выборки по целевой переменной, а именно наличие диабета на ранних стадиях, в зависимости от того, страдал ли определенной болезнью или нет. </a:t>
            </a:r>
            <a:endParaRPr sz="18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4"/>
          <p:cNvPicPr preferRelativeResize="0"/>
          <p:nvPr/>
        </p:nvPicPr>
        <p:blipFill rotWithShape="1">
          <a:blip r:embed="rId3">
            <a:alphaModFix/>
          </a:blip>
          <a:srcRect/>
          <a:stretch/>
        </p:blipFill>
        <p:spPr>
          <a:xfrm>
            <a:off x="18957" y="-25847"/>
            <a:ext cx="12192000" cy="6858000"/>
          </a:xfrm>
          <a:prstGeom prst="rect">
            <a:avLst/>
          </a:prstGeom>
          <a:noFill/>
          <a:ln>
            <a:noFill/>
          </a:ln>
        </p:spPr>
      </p:pic>
      <p:sp>
        <p:nvSpPr>
          <p:cNvPr id="205" name="Google Shape;205;p24"/>
          <p:cNvSpPr/>
          <p:nvPr/>
        </p:nvSpPr>
        <p:spPr>
          <a:xfrm>
            <a:off x="627960" y="1911491"/>
            <a:ext cx="3970151" cy="3970151"/>
          </a:xfrm>
          <a:prstGeom prst="arc">
            <a:avLst>
              <a:gd name="adj1" fmla="val 16200000"/>
              <a:gd name="adj2" fmla="val 5433205"/>
            </a:avLst>
          </a:prstGeom>
          <a:noFill/>
          <a:ln w="5397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Montserrat Medium"/>
              <a:ea typeface="Montserrat Medium"/>
              <a:cs typeface="Montserrat Medium"/>
              <a:sym typeface="Montserrat Medium"/>
            </a:endParaRPr>
          </a:p>
        </p:txBody>
      </p:sp>
      <p:sp>
        <p:nvSpPr>
          <p:cNvPr id="206" name="Google Shape;206;p24"/>
          <p:cNvSpPr/>
          <p:nvPr/>
        </p:nvSpPr>
        <p:spPr>
          <a:xfrm>
            <a:off x="3499505" y="2311356"/>
            <a:ext cx="216118" cy="216118"/>
          </a:xfrm>
          <a:prstGeom prst="ellipse">
            <a:avLst/>
          </a:prstGeom>
          <a:solidFill>
            <a:srgbClr val="0B2D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207" name="Google Shape;207;p24"/>
          <p:cNvSpPr/>
          <p:nvPr/>
        </p:nvSpPr>
        <p:spPr>
          <a:xfrm>
            <a:off x="5426505" y="2168265"/>
            <a:ext cx="549613" cy="549613"/>
          </a:xfrm>
          <a:prstGeom prst="ellipse">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460AC"/>
              </a:solidFill>
              <a:latin typeface="Montserrat Medium"/>
              <a:ea typeface="Montserrat Medium"/>
              <a:cs typeface="Montserrat Medium"/>
              <a:sym typeface="Montserrat Medium"/>
            </a:endParaRPr>
          </a:p>
        </p:txBody>
      </p:sp>
      <p:grpSp>
        <p:nvGrpSpPr>
          <p:cNvPr id="208" name="Google Shape;208;p24"/>
          <p:cNvGrpSpPr/>
          <p:nvPr/>
        </p:nvGrpSpPr>
        <p:grpSpPr>
          <a:xfrm>
            <a:off x="6135806" y="2084980"/>
            <a:ext cx="4616540" cy="853134"/>
            <a:chOff x="4716014" y="1639851"/>
            <a:chExt cx="3888434" cy="852764"/>
          </a:xfrm>
        </p:grpSpPr>
        <p:sp>
          <p:nvSpPr>
            <p:cNvPr id="209" name="Google Shape;209;p24"/>
            <p:cNvSpPr txBox="1"/>
            <p:nvPr/>
          </p:nvSpPr>
          <p:spPr>
            <a:xfrm>
              <a:off x="4716015" y="1846565"/>
              <a:ext cx="3888433" cy="646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a:solidFill>
                    <a:schemeClr val="dk1"/>
                  </a:solidFill>
                  <a:latin typeface="Helvetica Neue"/>
                  <a:ea typeface="Helvetica Neue"/>
                  <a:cs typeface="Helvetica Neue"/>
                  <a:sym typeface="Helvetica Neue"/>
                </a:rPr>
                <a:t>используется для прогнозирования вероятности категориальной переменной к</a:t>
              </a:r>
              <a:endParaRPr sz="12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ru-RU" sz="1200">
                  <a:solidFill>
                    <a:schemeClr val="dk1"/>
                  </a:solidFill>
                  <a:latin typeface="Helvetica Neue"/>
                  <a:ea typeface="Helvetica Neue"/>
                  <a:cs typeface="Helvetica Neue"/>
                  <a:sym typeface="Helvetica Neue"/>
                </a:rPr>
                <a:t>одному из классов</a:t>
              </a:r>
              <a:endParaRPr/>
            </a:p>
          </p:txBody>
        </p:sp>
        <p:sp>
          <p:nvSpPr>
            <p:cNvPr id="210" name="Google Shape;210;p24"/>
            <p:cNvSpPr txBox="1"/>
            <p:nvPr/>
          </p:nvSpPr>
          <p:spPr>
            <a:xfrm>
              <a:off x="4716014" y="1639851"/>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b="1">
                  <a:solidFill>
                    <a:srgbClr val="3460AC"/>
                  </a:solidFill>
                  <a:latin typeface="Montserrat"/>
                  <a:ea typeface="Montserrat"/>
                  <a:cs typeface="Montserrat"/>
                  <a:sym typeface="Montserrat"/>
                </a:rPr>
                <a:t>Логистическая регрессия</a:t>
              </a:r>
              <a:endParaRPr/>
            </a:p>
          </p:txBody>
        </p:sp>
      </p:grpSp>
      <p:sp>
        <p:nvSpPr>
          <p:cNvPr id="211" name="Google Shape;211;p24"/>
          <p:cNvSpPr/>
          <p:nvPr/>
        </p:nvSpPr>
        <p:spPr>
          <a:xfrm>
            <a:off x="6372132" y="4004511"/>
            <a:ext cx="549613" cy="549613"/>
          </a:xfrm>
          <a:prstGeom prst="ellipse">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460AC"/>
              </a:solidFill>
              <a:latin typeface="Montserrat Medium"/>
              <a:ea typeface="Montserrat Medium"/>
              <a:cs typeface="Montserrat Medium"/>
              <a:sym typeface="Montserrat Medium"/>
            </a:endParaRPr>
          </a:p>
        </p:txBody>
      </p:sp>
      <p:grpSp>
        <p:nvGrpSpPr>
          <p:cNvPr id="212" name="Google Shape;212;p24"/>
          <p:cNvGrpSpPr/>
          <p:nvPr/>
        </p:nvGrpSpPr>
        <p:grpSpPr>
          <a:xfrm>
            <a:off x="7081433" y="3921227"/>
            <a:ext cx="4616540" cy="668469"/>
            <a:chOff x="4716014" y="1639851"/>
            <a:chExt cx="3888434" cy="668179"/>
          </a:xfrm>
        </p:grpSpPr>
        <p:sp>
          <p:nvSpPr>
            <p:cNvPr id="213" name="Google Shape;213;p24"/>
            <p:cNvSpPr txBox="1"/>
            <p:nvPr/>
          </p:nvSpPr>
          <p:spPr>
            <a:xfrm>
              <a:off x="4716015" y="1846565"/>
              <a:ext cx="3888433" cy="4614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a:solidFill>
                    <a:schemeClr val="dk1"/>
                  </a:solidFill>
                  <a:latin typeface="Helvetica Neue"/>
                  <a:ea typeface="Helvetica Neue"/>
                  <a:cs typeface="Helvetica Neue"/>
                  <a:sym typeface="Helvetica Neue"/>
                </a:rPr>
                <a:t>расположенные близко друг к другу объекты в пространстве признаков имеют схожие значения целевой переменной</a:t>
              </a:r>
              <a:endParaRPr/>
            </a:p>
          </p:txBody>
        </p:sp>
        <p:sp>
          <p:nvSpPr>
            <p:cNvPr id="214" name="Google Shape;214;p24"/>
            <p:cNvSpPr txBox="1"/>
            <p:nvPr/>
          </p:nvSpPr>
          <p:spPr>
            <a:xfrm>
              <a:off x="4716014" y="1639851"/>
              <a:ext cx="3888433" cy="2768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b="1" dirty="0">
                  <a:solidFill>
                    <a:srgbClr val="3460AC"/>
                  </a:solidFill>
                  <a:latin typeface="Montserrat"/>
                  <a:ea typeface="Montserrat"/>
                  <a:cs typeface="Montserrat"/>
                  <a:sym typeface="Montserrat"/>
                </a:rPr>
                <a:t>Метод ближайшего соседа</a:t>
              </a:r>
            </a:p>
          </p:txBody>
        </p:sp>
      </p:grpSp>
      <p:sp>
        <p:nvSpPr>
          <p:cNvPr id="215" name="Google Shape;215;p24"/>
          <p:cNvSpPr/>
          <p:nvPr/>
        </p:nvSpPr>
        <p:spPr>
          <a:xfrm>
            <a:off x="6122200" y="3086388"/>
            <a:ext cx="549613" cy="549613"/>
          </a:xfrm>
          <a:prstGeom prst="ellipse">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460AC"/>
              </a:solidFill>
              <a:latin typeface="Montserrat Medium"/>
              <a:ea typeface="Montserrat Medium"/>
              <a:cs typeface="Montserrat Medium"/>
              <a:sym typeface="Montserrat Medium"/>
            </a:endParaRPr>
          </a:p>
        </p:txBody>
      </p:sp>
      <p:grpSp>
        <p:nvGrpSpPr>
          <p:cNvPr id="216" name="Google Shape;216;p24"/>
          <p:cNvGrpSpPr/>
          <p:nvPr/>
        </p:nvGrpSpPr>
        <p:grpSpPr>
          <a:xfrm>
            <a:off x="6831501" y="3003103"/>
            <a:ext cx="4616540" cy="668469"/>
            <a:chOff x="4716014" y="1639851"/>
            <a:chExt cx="3888434" cy="668179"/>
          </a:xfrm>
        </p:grpSpPr>
        <p:sp>
          <p:nvSpPr>
            <p:cNvPr id="217" name="Google Shape;217;p24"/>
            <p:cNvSpPr txBox="1"/>
            <p:nvPr/>
          </p:nvSpPr>
          <p:spPr>
            <a:xfrm>
              <a:off x="4716015" y="1846565"/>
              <a:ext cx="3888433" cy="4614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a:solidFill>
                    <a:schemeClr val="dk1"/>
                  </a:solidFill>
                  <a:latin typeface="Helvetica Neue"/>
                  <a:ea typeface="Helvetica Neue"/>
                  <a:cs typeface="Helvetica Neue"/>
                  <a:sym typeface="Helvetica Neue"/>
                </a:rPr>
                <a:t>использует древовидную структуру для принятия решений на основе значений признаков</a:t>
              </a:r>
              <a:endParaRPr/>
            </a:p>
          </p:txBody>
        </p:sp>
        <p:sp>
          <p:nvSpPr>
            <p:cNvPr id="218" name="Google Shape;218;p24"/>
            <p:cNvSpPr txBox="1"/>
            <p:nvPr/>
          </p:nvSpPr>
          <p:spPr>
            <a:xfrm>
              <a:off x="4716014" y="1639851"/>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b="1">
                  <a:solidFill>
                    <a:srgbClr val="3460AC"/>
                  </a:solidFill>
                  <a:latin typeface="Montserrat"/>
                  <a:ea typeface="Montserrat"/>
                  <a:cs typeface="Montserrat"/>
                  <a:sym typeface="Montserrat"/>
                </a:rPr>
                <a:t>Дерево решений</a:t>
              </a:r>
              <a:endParaRPr sz="1200" b="1">
                <a:solidFill>
                  <a:srgbClr val="3460AC"/>
                </a:solidFill>
                <a:latin typeface="Montserrat"/>
                <a:ea typeface="Montserrat"/>
                <a:cs typeface="Montserrat"/>
                <a:sym typeface="Montserrat"/>
              </a:endParaRPr>
            </a:p>
          </p:txBody>
        </p:sp>
      </p:grpSp>
      <p:sp>
        <p:nvSpPr>
          <p:cNvPr id="219" name="Google Shape;219;p24"/>
          <p:cNvSpPr/>
          <p:nvPr/>
        </p:nvSpPr>
        <p:spPr>
          <a:xfrm>
            <a:off x="6146583" y="4922634"/>
            <a:ext cx="549613" cy="549613"/>
          </a:xfrm>
          <a:prstGeom prst="ellipse">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460AC"/>
              </a:solidFill>
              <a:latin typeface="Montserrat Medium"/>
              <a:ea typeface="Montserrat Medium"/>
              <a:cs typeface="Montserrat Medium"/>
              <a:sym typeface="Montserrat Medium"/>
            </a:endParaRPr>
          </a:p>
        </p:txBody>
      </p:sp>
      <p:grpSp>
        <p:nvGrpSpPr>
          <p:cNvPr id="220" name="Google Shape;220;p24"/>
          <p:cNvGrpSpPr/>
          <p:nvPr/>
        </p:nvGrpSpPr>
        <p:grpSpPr>
          <a:xfrm>
            <a:off x="6855884" y="4839349"/>
            <a:ext cx="4616540" cy="483803"/>
            <a:chOff x="4716014" y="1639851"/>
            <a:chExt cx="3888434" cy="483593"/>
          </a:xfrm>
        </p:grpSpPr>
        <p:sp>
          <p:nvSpPr>
            <p:cNvPr id="221" name="Google Shape;221;p24"/>
            <p:cNvSpPr txBox="1"/>
            <p:nvPr/>
          </p:nvSpPr>
          <p:spPr>
            <a:xfrm>
              <a:off x="4716015" y="1846565"/>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a:solidFill>
                    <a:schemeClr val="dk1"/>
                  </a:solidFill>
                  <a:latin typeface="Helvetica Neue"/>
                  <a:ea typeface="Helvetica Neue"/>
                  <a:cs typeface="Helvetica Neue"/>
                  <a:sym typeface="Helvetica Neue"/>
                </a:rPr>
                <a:t>суть состоит в использовании ансамбля решающих деревьев</a:t>
              </a:r>
              <a:endParaRPr/>
            </a:p>
          </p:txBody>
        </p:sp>
        <p:sp>
          <p:nvSpPr>
            <p:cNvPr id="222" name="Google Shape;222;p24"/>
            <p:cNvSpPr txBox="1"/>
            <p:nvPr/>
          </p:nvSpPr>
          <p:spPr>
            <a:xfrm>
              <a:off x="4716014" y="1639851"/>
              <a:ext cx="3888433" cy="2768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200" b="1">
                  <a:solidFill>
                    <a:srgbClr val="3460AC"/>
                  </a:solidFill>
                  <a:latin typeface="Montserrat"/>
                  <a:ea typeface="Montserrat"/>
                  <a:cs typeface="Montserrat"/>
                  <a:sym typeface="Montserrat"/>
                </a:rPr>
                <a:t>Случайного леса</a:t>
              </a:r>
              <a:endParaRPr sz="1200" b="1">
                <a:solidFill>
                  <a:srgbClr val="3460AC"/>
                </a:solidFill>
                <a:latin typeface="Montserrat"/>
                <a:ea typeface="Montserrat"/>
                <a:cs typeface="Montserrat"/>
                <a:sym typeface="Montserrat"/>
              </a:endParaRPr>
            </a:p>
          </p:txBody>
        </p:sp>
      </p:grpSp>
      <p:sp>
        <p:nvSpPr>
          <p:cNvPr id="223" name="Google Shape;223;p24"/>
          <p:cNvSpPr/>
          <p:nvPr/>
        </p:nvSpPr>
        <p:spPr>
          <a:xfrm>
            <a:off x="4528561" y="3229480"/>
            <a:ext cx="216118" cy="216118"/>
          </a:xfrm>
          <a:prstGeom prst="ellipse">
            <a:avLst/>
          </a:prstGeom>
          <a:solidFill>
            <a:srgbClr val="81B9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224" name="Google Shape;224;p24"/>
          <p:cNvSpPr/>
          <p:nvPr/>
        </p:nvSpPr>
        <p:spPr>
          <a:xfrm>
            <a:off x="4761437" y="4147602"/>
            <a:ext cx="216118" cy="216118"/>
          </a:xfrm>
          <a:prstGeom prst="ellipse">
            <a:avLst/>
          </a:prstGeom>
          <a:solidFill>
            <a:srgbClr val="C7E0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225" name="Google Shape;225;p24"/>
          <p:cNvSpPr/>
          <p:nvPr/>
        </p:nvSpPr>
        <p:spPr>
          <a:xfrm>
            <a:off x="4508109" y="5065726"/>
            <a:ext cx="216118" cy="216118"/>
          </a:xfrm>
          <a:prstGeom prst="ellipse">
            <a:avLst/>
          </a:prstGeom>
          <a:solidFill>
            <a:srgbClr val="81B9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cxnSp>
        <p:nvCxnSpPr>
          <p:cNvPr id="226" name="Google Shape;226;p24"/>
          <p:cNvCxnSpPr/>
          <p:nvPr/>
        </p:nvCxnSpPr>
        <p:spPr>
          <a:xfrm>
            <a:off x="4031017" y="2419463"/>
            <a:ext cx="1080470" cy="1"/>
          </a:xfrm>
          <a:prstGeom prst="straightConnector1">
            <a:avLst/>
          </a:prstGeom>
          <a:noFill/>
          <a:ln w="19050" cap="flat" cmpd="sng">
            <a:solidFill>
              <a:srgbClr val="BFBFBF"/>
            </a:solidFill>
            <a:prstDash val="solid"/>
            <a:round/>
            <a:headEnd type="oval" w="med" len="med"/>
            <a:tailEnd type="oval" w="med" len="med"/>
          </a:ln>
        </p:spPr>
      </p:cxnSp>
      <p:cxnSp>
        <p:nvCxnSpPr>
          <p:cNvPr id="227" name="Google Shape;227;p24"/>
          <p:cNvCxnSpPr/>
          <p:nvPr/>
        </p:nvCxnSpPr>
        <p:spPr>
          <a:xfrm>
            <a:off x="4893393" y="3337586"/>
            <a:ext cx="1080470" cy="1"/>
          </a:xfrm>
          <a:prstGeom prst="straightConnector1">
            <a:avLst/>
          </a:prstGeom>
          <a:noFill/>
          <a:ln w="19050" cap="flat" cmpd="sng">
            <a:solidFill>
              <a:srgbClr val="BFBFBF"/>
            </a:solidFill>
            <a:prstDash val="solid"/>
            <a:round/>
            <a:headEnd type="oval" w="med" len="med"/>
            <a:tailEnd type="oval" w="med" len="med"/>
          </a:ln>
        </p:spPr>
      </p:cxnSp>
      <p:cxnSp>
        <p:nvCxnSpPr>
          <p:cNvPr id="228" name="Google Shape;228;p24"/>
          <p:cNvCxnSpPr/>
          <p:nvPr/>
        </p:nvCxnSpPr>
        <p:spPr>
          <a:xfrm>
            <a:off x="5134797" y="4255709"/>
            <a:ext cx="1080470" cy="1"/>
          </a:xfrm>
          <a:prstGeom prst="straightConnector1">
            <a:avLst/>
          </a:prstGeom>
          <a:noFill/>
          <a:ln w="19050" cap="flat" cmpd="sng">
            <a:solidFill>
              <a:srgbClr val="BFBFBF"/>
            </a:solidFill>
            <a:prstDash val="solid"/>
            <a:round/>
            <a:headEnd type="oval" w="med" len="med"/>
            <a:tailEnd type="oval" w="med" len="med"/>
          </a:ln>
        </p:spPr>
      </p:cxnSp>
      <p:cxnSp>
        <p:nvCxnSpPr>
          <p:cNvPr id="229" name="Google Shape;229;p24"/>
          <p:cNvCxnSpPr/>
          <p:nvPr/>
        </p:nvCxnSpPr>
        <p:spPr>
          <a:xfrm>
            <a:off x="4895359" y="5173832"/>
            <a:ext cx="1080470" cy="1"/>
          </a:xfrm>
          <a:prstGeom prst="straightConnector1">
            <a:avLst/>
          </a:prstGeom>
          <a:noFill/>
          <a:ln w="19050" cap="flat" cmpd="sng">
            <a:solidFill>
              <a:srgbClr val="BFBFBF"/>
            </a:solidFill>
            <a:prstDash val="solid"/>
            <a:round/>
            <a:headEnd type="oval" w="med" len="med"/>
            <a:tailEnd type="oval" w="med" len="med"/>
          </a:ln>
        </p:spPr>
      </p:cxnSp>
      <p:sp>
        <p:nvSpPr>
          <p:cNvPr id="230" name="Google Shape;230;p24"/>
          <p:cNvSpPr txBox="1"/>
          <p:nvPr/>
        </p:nvSpPr>
        <p:spPr>
          <a:xfrm>
            <a:off x="904777" y="674077"/>
            <a:ext cx="53099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Модели</a:t>
            </a:r>
            <a:endParaRPr sz="4800">
              <a:solidFill>
                <a:srgbClr val="0B2D50"/>
              </a:solidFill>
              <a:latin typeface="Montserrat ExtraBold"/>
              <a:ea typeface="Montserrat ExtraBold"/>
              <a:cs typeface="Montserrat ExtraBold"/>
              <a:sym typeface="Montserrat ExtraBold"/>
            </a:endParaRPr>
          </a:p>
        </p:txBody>
      </p:sp>
      <p:sp>
        <p:nvSpPr>
          <p:cNvPr id="231" name="Google Shape;231;p24"/>
          <p:cNvSpPr/>
          <p:nvPr/>
        </p:nvSpPr>
        <p:spPr>
          <a:xfrm>
            <a:off x="1975230" y="2819855"/>
            <a:ext cx="2504715" cy="2504715"/>
          </a:xfrm>
          <a:prstGeom prst="ellipse">
            <a:avLst/>
          </a:prstGeom>
          <a:solidFill>
            <a:srgbClr val="81B9F0">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sp>
        <p:nvSpPr>
          <p:cNvPr id="232" name="Google Shape;232;p24"/>
          <p:cNvSpPr/>
          <p:nvPr/>
        </p:nvSpPr>
        <p:spPr>
          <a:xfrm>
            <a:off x="1029603" y="3605527"/>
            <a:ext cx="2504715" cy="2504715"/>
          </a:xfrm>
          <a:prstGeom prst="ellipse">
            <a:avLst/>
          </a:prstGeom>
          <a:solidFill>
            <a:srgbClr val="C7E0F8">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sp>
        <p:nvSpPr>
          <p:cNvPr id="233" name="Google Shape;233;p24"/>
          <p:cNvSpPr/>
          <p:nvPr/>
        </p:nvSpPr>
        <p:spPr>
          <a:xfrm>
            <a:off x="1273216" y="2728186"/>
            <a:ext cx="2504715" cy="2504715"/>
          </a:xfrm>
          <a:prstGeom prst="ellipse">
            <a:avLst/>
          </a:prstGeom>
          <a:solidFill>
            <a:srgbClr val="2784E1">
              <a:alpha val="1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pic>
        <p:nvPicPr>
          <p:cNvPr id="234" name="Google Shape;234;p24"/>
          <p:cNvPicPr preferRelativeResize="0"/>
          <p:nvPr/>
        </p:nvPicPr>
        <p:blipFill rotWithShape="1">
          <a:blip r:embed="rId4">
            <a:alphaModFix/>
          </a:blip>
          <a:srcRect/>
          <a:stretch/>
        </p:blipFill>
        <p:spPr>
          <a:xfrm>
            <a:off x="2281960" y="3631753"/>
            <a:ext cx="1125615" cy="1058168"/>
          </a:xfrm>
          <a:prstGeom prst="rect">
            <a:avLst/>
          </a:prstGeom>
          <a:noFill/>
          <a:ln>
            <a:noFill/>
          </a:ln>
        </p:spPr>
      </p:pic>
      <p:sp>
        <p:nvSpPr>
          <p:cNvPr id="235" name="Google Shape;235;p24"/>
          <p:cNvSpPr txBox="1"/>
          <p:nvPr/>
        </p:nvSpPr>
        <p:spPr>
          <a:xfrm>
            <a:off x="11680658" y="6550222"/>
            <a:ext cx="51134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dirty="0">
                <a:solidFill>
                  <a:srgbClr val="0B2D50"/>
                </a:solidFill>
                <a:latin typeface="Montserrat Medium"/>
                <a:sym typeface="Montserrat Medium"/>
              </a:rPr>
              <a:t>6</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5"/>
          <p:cNvPicPr preferRelativeResize="0"/>
          <p:nvPr/>
        </p:nvPicPr>
        <p:blipFill rotWithShape="1">
          <a:blip r:embed="rId3">
            <a:alphaModFix/>
          </a:blip>
          <a:srcRect/>
          <a:stretch/>
        </p:blipFill>
        <p:spPr>
          <a:xfrm>
            <a:off x="0" y="220717"/>
            <a:ext cx="12192000" cy="6858000"/>
          </a:xfrm>
          <a:prstGeom prst="rect">
            <a:avLst/>
          </a:prstGeom>
          <a:noFill/>
          <a:ln>
            <a:noFill/>
          </a:ln>
        </p:spPr>
      </p:pic>
      <p:sp>
        <p:nvSpPr>
          <p:cNvPr id="241" name="Google Shape;241;p25"/>
          <p:cNvSpPr/>
          <p:nvPr/>
        </p:nvSpPr>
        <p:spPr>
          <a:xfrm>
            <a:off x="8467725" y="2914650"/>
            <a:ext cx="161925" cy="161925"/>
          </a:xfrm>
          <a:prstGeom prst="ellipse">
            <a:avLst/>
          </a:prstGeom>
          <a:solidFill>
            <a:srgbClr val="0B2D50"/>
          </a:solidFill>
          <a:ln w="10775" cap="flat" cmpd="sng">
            <a:solidFill>
              <a:srgbClr val="B08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sp>
        <p:nvSpPr>
          <p:cNvPr id="242" name="Google Shape;242;p25"/>
          <p:cNvSpPr/>
          <p:nvPr/>
        </p:nvSpPr>
        <p:spPr>
          <a:xfrm>
            <a:off x="9601200" y="3724275"/>
            <a:ext cx="106017" cy="106017"/>
          </a:xfrm>
          <a:prstGeom prst="ellipse">
            <a:avLst/>
          </a:prstGeom>
          <a:solidFill>
            <a:srgbClr val="0B2D50"/>
          </a:solidFill>
          <a:ln w="10775" cap="flat" cmpd="sng">
            <a:solidFill>
              <a:srgbClr val="B08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sp>
        <p:nvSpPr>
          <p:cNvPr id="243" name="Google Shape;243;p25"/>
          <p:cNvSpPr/>
          <p:nvPr/>
        </p:nvSpPr>
        <p:spPr>
          <a:xfrm>
            <a:off x="9944100" y="3805237"/>
            <a:ext cx="106017" cy="106017"/>
          </a:xfrm>
          <a:prstGeom prst="ellipse">
            <a:avLst/>
          </a:prstGeom>
          <a:solidFill>
            <a:srgbClr val="0B2D50"/>
          </a:solidFill>
          <a:ln w="10775" cap="flat" cmpd="sng">
            <a:solidFill>
              <a:srgbClr val="B08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sp>
        <p:nvSpPr>
          <p:cNvPr id="244" name="Google Shape;244;p25"/>
          <p:cNvSpPr/>
          <p:nvPr/>
        </p:nvSpPr>
        <p:spPr>
          <a:xfrm>
            <a:off x="5781676" y="4476751"/>
            <a:ext cx="121754" cy="121754"/>
          </a:xfrm>
          <a:prstGeom prst="ellipse">
            <a:avLst/>
          </a:prstGeom>
          <a:solidFill>
            <a:srgbClr val="0B2D50"/>
          </a:solidFill>
          <a:ln w="10775" cap="flat" cmpd="sng">
            <a:solidFill>
              <a:srgbClr val="B08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sp>
        <p:nvSpPr>
          <p:cNvPr id="245" name="Google Shape;245;p25"/>
          <p:cNvSpPr/>
          <p:nvPr/>
        </p:nvSpPr>
        <p:spPr>
          <a:xfrm>
            <a:off x="9439275" y="3076575"/>
            <a:ext cx="106017" cy="106017"/>
          </a:xfrm>
          <a:prstGeom prst="ellipse">
            <a:avLst/>
          </a:prstGeom>
          <a:solidFill>
            <a:srgbClr val="0B2D50"/>
          </a:solidFill>
          <a:ln w="10775" cap="flat" cmpd="sng">
            <a:solidFill>
              <a:srgbClr val="B08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Medium"/>
              <a:ea typeface="Montserrat Medium"/>
              <a:cs typeface="Montserrat Medium"/>
              <a:sym typeface="Montserrat Medium"/>
            </a:endParaRPr>
          </a:p>
        </p:txBody>
      </p:sp>
      <p:sp>
        <p:nvSpPr>
          <p:cNvPr id="246" name="Google Shape;246;p25"/>
          <p:cNvSpPr txBox="1"/>
          <p:nvPr/>
        </p:nvSpPr>
        <p:spPr>
          <a:xfrm>
            <a:off x="834750" y="220718"/>
            <a:ext cx="53100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Результаты</a:t>
            </a:r>
            <a:endParaRPr sz="4800">
              <a:solidFill>
                <a:srgbClr val="0B2D50"/>
              </a:solidFill>
              <a:latin typeface="Montserrat ExtraBold"/>
              <a:ea typeface="Montserrat ExtraBold"/>
              <a:cs typeface="Montserrat ExtraBold"/>
              <a:sym typeface="Montserrat ExtraBold"/>
            </a:endParaRPr>
          </a:p>
        </p:txBody>
      </p:sp>
      <p:sp>
        <p:nvSpPr>
          <p:cNvPr id="247" name="Google Shape;247;p25"/>
          <p:cNvSpPr txBox="1"/>
          <p:nvPr/>
        </p:nvSpPr>
        <p:spPr>
          <a:xfrm>
            <a:off x="11680658" y="6550222"/>
            <a:ext cx="51134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dirty="0">
                <a:solidFill>
                  <a:srgbClr val="0B2D50"/>
                </a:solidFill>
                <a:latin typeface="Montserrat Medium"/>
                <a:sym typeface="Montserrat Medium"/>
              </a:rPr>
              <a:t>7</a:t>
            </a:r>
            <a:endParaRPr dirty="0"/>
          </a:p>
        </p:txBody>
      </p:sp>
      <p:graphicFrame>
        <p:nvGraphicFramePr>
          <p:cNvPr id="248" name="Google Shape;248;p25"/>
          <p:cNvGraphicFramePr/>
          <p:nvPr/>
        </p:nvGraphicFramePr>
        <p:xfrm>
          <a:off x="859511" y="1567328"/>
          <a:ext cx="10821150" cy="3124505"/>
        </p:xfrm>
        <a:graphic>
          <a:graphicData uri="http://schemas.openxmlformats.org/drawingml/2006/table">
            <a:tbl>
              <a:tblPr firstRow="1" firstCol="1" bandRow="1">
                <a:noFill/>
                <a:tableStyleId>{325436D9-DC54-46C7-AC4F-A444711A1862}</a:tableStyleId>
              </a:tblPr>
              <a:tblGrid>
                <a:gridCol w="4327275">
                  <a:extLst>
                    <a:ext uri="{9D8B030D-6E8A-4147-A177-3AD203B41FA5}">
                      <a16:colId xmlns:a16="http://schemas.microsoft.com/office/drawing/2014/main" val="20000"/>
                    </a:ext>
                  </a:extLst>
                </a:gridCol>
                <a:gridCol w="1596375">
                  <a:extLst>
                    <a:ext uri="{9D8B030D-6E8A-4147-A177-3AD203B41FA5}">
                      <a16:colId xmlns:a16="http://schemas.microsoft.com/office/drawing/2014/main" val="20001"/>
                    </a:ext>
                  </a:extLst>
                </a:gridCol>
                <a:gridCol w="1596375">
                  <a:extLst>
                    <a:ext uri="{9D8B030D-6E8A-4147-A177-3AD203B41FA5}">
                      <a16:colId xmlns:a16="http://schemas.microsoft.com/office/drawing/2014/main" val="20002"/>
                    </a:ext>
                  </a:extLst>
                </a:gridCol>
                <a:gridCol w="1457400">
                  <a:extLst>
                    <a:ext uri="{9D8B030D-6E8A-4147-A177-3AD203B41FA5}">
                      <a16:colId xmlns:a16="http://schemas.microsoft.com/office/drawing/2014/main" val="20003"/>
                    </a:ext>
                  </a:extLst>
                </a:gridCol>
                <a:gridCol w="1843725">
                  <a:extLst>
                    <a:ext uri="{9D8B030D-6E8A-4147-A177-3AD203B41FA5}">
                      <a16:colId xmlns:a16="http://schemas.microsoft.com/office/drawing/2014/main" val="20004"/>
                    </a:ext>
                  </a:extLst>
                </a:gridCol>
              </a:tblGrid>
              <a:tr h="593125">
                <a:tc>
                  <a:txBody>
                    <a:bodyPr/>
                    <a:lstStyle/>
                    <a:p>
                      <a:pPr marL="0" marR="0" lvl="0" indent="0" algn="just" rtl="0">
                        <a:spcBef>
                          <a:spcPts val="0"/>
                        </a:spcBef>
                        <a:spcAft>
                          <a:spcPts val="0"/>
                        </a:spcAft>
                        <a:buNone/>
                      </a:pPr>
                      <a:r>
                        <a:rPr lang="ru-RU" sz="14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ru-RU" sz="1400" u="none" strike="noStrike" cap="none">
                          <a:latin typeface="Times New Roman"/>
                          <a:ea typeface="Times New Roman"/>
                          <a:cs typeface="Times New Roman"/>
                          <a:sym typeface="Times New Roman"/>
                        </a:rPr>
                        <a:t>Логистическая регрессия</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ru-RU" sz="1400" u="none" strike="noStrike" cap="none" dirty="0">
                          <a:latin typeface="Times New Roman"/>
                          <a:ea typeface="Times New Roman"/>
                          <a:cs typeface="Times New Roman"/>
                          <a:sym typeface="Times New Roman"/>
                        </a:rPr>
                        <a:t>Метод ближайшего соседа</a:t>
                      </a:r>
                      <a:endParaRPr sz="12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ru-RU" sz="1400" u="none" strike="noStrike" cap="none">
                          <a:latin typeface="Times New Roman"/>
                          <a:ea typeface="Times New Roman"/>
                          <a:cs typeface="Times New Roman"/>
                          <a:sym typeface="Times New Roman"/>
                        </a:rPr>
                        <a:t>Дерево решений</a:t>
                      </a:r>
                      <a:endParaRPr sz="1200" u="none" strike="noStrike" cap="none">
                        <a:latin typeface="Times New Roman"/>
                        <a:ea typeface="Times New Roman"/>
                        <a:cs typeface="Times New Roman"/>
                        <a:sym typeface="Times New Roman"/>
                      </a:endParaRPr>
                    </a:p>
                    <a:p>
                      <a:pPr marL="0" marR="0" lvl="0" indent="0" algn="ctr" rtl="0">
                        <a:spcBef>
                          <a:spcPts val="0"/>
                        </a:spcBef>
                        <a:spcAft>
                          <a:spcPts val="0"/>
                        </a:spcAft>
                        <a:buNone/>
                      </a:pPr>
                      <a:r>
                        <a:rPr lang="ru-RU" sz="14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ru-RU" sz="1400" u="none" strike="noStrike" cap="none">
                          <a:latin typeface="Times New Roman"/>
                          <a:ea typeface="Times New Roman"/>
                          <a:cs typeface="Times New Roman"/>
                          <a:sym typeface="Times New Roman"/>
                        </a:rPr>
                        <a:t>Случайный лес</a:t>
                      </a:r>
                      <a:endParaRPr sz="1200" u="none" strike="noStrike" cap="none">
                        <a:latin typeface="Times New Roman"/>
                        <a:ea typeface="Times New Roman"/>
                        <a:cs typeface="Times New Roman"/>
                        <a:sym typeface="Times New Roman"/>
                      </a:endParaRPr>
                    </a:p>
                    <a:p>
                      <a:pPr marL="0" marR="0" lvl="0" indent="0" algn="ctr" rtl="0">
                        <a:spcBef>
                          <a:spcPts val="0"/>
                        </a:spcBef>
                        <a:spcAft>
                          <a:spcPts val="0"/>
                        </a:spcAft>
                        <a:buNone/>
                      </a:pPr>
                      <a:r>
                        <a:rPr lang="ru-RU" sz="14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448775">
                <a:tc>
                  <a:txBody>
                    <a:bodyPr/>
                    <a:lstStyle/>
                    <a:p>
                      <a:pPr marL="0" marR="0" lvl="0" indent="0" algn="just" rtl="0">
                        <a:spcBef>
                          <a:spcPts val="0"/>
                        </a:spcBef>
                        <a:spcAft>
                          <a:spcPts val="0"/>
                        </a:spcAft>
                        <a:buNone/>
                      </a:pPr>
                      <a:r>
                        <a:rPr lang="ru-RU" sz="1400" u="none" strike="noStrike" cap="none">
                          <a:latin typeface="Times New Roman"/>
                          <a:ea typeface="Times New Roman"/>
                          <a:cs typeface="Times New Roman"/>
                          <a:sym typeface="Times New Roman"/>
                        </a:rPr>
                        <a:t>Accuracy</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0.9519230769230769</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0.8269230769230769</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0.9230769230769231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0.9711538461538461</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678550">
                <a:tc>
                  <a:txBody>
                    <a:bodyPr/>
                    <a:lstStyle/>
                    <a:p>
                      <a:pPr marL="0" marR="0" lvl="0" indent="0" algn="just" rtl="0">
                        <a:spcBef>
                          <a:spcPts val="0"/>
                        </a:spcBef>
                        <a:spcAft>
                          <a:spcPts val="0"/>
                        </a:spcAft>
                        <a:buNone/>
                      </a:pPr>
                      <a:r>
                        <a:rPr lang="ru-RU" sz="1400" u="none" strike="noStrike" cap="none">
                          <a:latin typeface="Times New Roman"/>
                          <a:ea typeface="Times New Roman"/>
                          <a:cs typeface="Times New Roman"/>
                          <a:sym typeface="Times New Roman"/>
                        </a:rPr>
                        <a:t>Recall</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0.96875</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0.765625</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0.890625</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0.984375</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678550">
                <a:tc>
                  <a:txBody>
                    <a:bodyPr/>
                    <a:lstStyle/>
                    <a:p>
                      <a:pPr marL="0" marR="0" lvl="0" indent="0" algn="just" rtl="0">
                        <a:spcBef>
                          <a:spcPts val="0"/>
                        </a:spcBef>
                        <a:spcAft>
                          <a:spcPts val="0"/>
                        </a:spcAft>
                        <a:buNone/>
                      </a:pPr>
                      <a:r>
                        <a:rPr lang="ru-RU" sz="1400" u="none" strike="noStrike" cap="none">
                          <a:latin typeface="Times New Roman"/>
                          <a:ea typeface="Times New Roman"/>
                          <a:cs typeface="Times New Roman"/>
                          <a:sym typeface="Times New Roman"/>
                        </a:rPr>
                        <a:t>Precision</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0.9538461538461539</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0.9423076923076923</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0.9827586206896551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0.9692307692307692</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678550">
                <a:tc>
                  <a:txBody>
                    <a:bodyPr/>
                    <a:lstStyle/>
                    <a:p>
                      <a:pPr marL="0" marR="0" lvl="0" indent="0" algn="just" rtl="0">
                        <a:spcBef>
                          <a:spcPts val="0"/>
                        </a:spcBef>
                        <a:spcAft>
                          <a:spcPts val="0"/>
                        </a:spcAft>
                        <a:buNone/>
                      </a:pPr>
                      <a:r>
                        <a:rPr lang="ru-RU" sz="1400" u="none" strike="noStrike" cap="none">
                          <a:latin typeface="Times New Roman"/>
                          <a:ea typeface="Times New Roman"/>
                          <a:cs typeface="Times New Roman"/>
                          <a:sym typeface="Times New Roman"/>
                        </a:rPr>
                        <a:t>F1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0.9612403100775194</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0.8448275862068966</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a:latin typeface="Times New Roman"/>
                          <a:ea typeface="Times New Roman"/>
                          <a:cs typeface="Times New Roman"/>
                          <a:sym typeface="Times New Roman"/>
                        </a:rPr>
                        <a:t>0.9344262295081968</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spcBef>
                          <a:spcPts val="0"/>
                        </a:spcBef>
                        <a:spcAft>
                          <a:spcPts val="0"/>
                        </a:spcAft>
                        <a:buNone/>
                      </a:pPr>
                      <a:r>
                        <a:rPr lang="ru-RU" sz="1000" u="none" strike="noStrike" cap="none" dirty="0">
                          <a:latin typeface="Times New Roman"/>
                          <a:ea typeface="Times New Roman"/>
                          <a:cs typeface="Times New Roman"/>
                          <a:sym typeface="Times New Roman"/>
                        </a:rPr>
                        <a:t>0.9767441860465116</a:t>
                      </a:r>
                      <a:endParaRPr sz="1200"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bl>
          </a:graphicData>
        </a:graphic>
      </p:graphicFrame>
      <p:sp>
        <p:nvSpPr>
          <p:cNvPr id="249" name="Google Shape;249;p25"/>
          <p:cNvSpPr txBox="1"/>
          <p:nvPr/>
        </p:nvSpPr>
        <p:spPr>
          <a:xfrm>
            <a:off x="834750" y="4691825"/>
            <a:ext cx="5310000" cy="15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RU" sz="1800">
                <a:solidFill>
                  <a:schemeClr val="dk1"/>
                </a:solidFill>
                <a:latin typeface="Times New Roman"/>
                <a:ea typeface="Times New Roman"/>
                <a:cs typeface="Times New Roman"/>
                <a:sym typeface="Times New Roman"/>
              </a:rPr>
              <a:t>Логистическая регрессия и случайный лес показали наивысшие результаты работы и имеют одинаковые показатели по всем параметрам, свидетельствует об их эффективности</a:t>
            </a:r>
            <a:endParaRPr sz="1800">
              <a:solidFill>
                <a:schemeClr val="dk1"/>
              </a:solidFill>
              <a:latin typeface="Times New Roman"/>
              <a:ea typeface="Times New Roman"/>
              <a:cs typeface="Times New Roman"/>
              <a:sym typeface="Times New Roman"/>
            </a:endParaRPr>
          </a:p>
        </p:txBody>
      </p:sp>
      <p:sp>
        <p:nvSpPr>
          <p:cNvPr id="250" name="Google Shape;250;p25"/>
          <p:cNvSpPr txBox="1"/>
          <p:nvPr/>
        </p:nvSpPr>
        <p:spPr>
          <a:xfrm>
            <a:off x="6261425" y="4691825"/>
            <a:ext cx="53100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800">
                <a:solidFill>
                  <a:schemeClr val="dk1"/>
                </a:solidFill>
                <a:latin typeface="Times New Roman"/>
                <a:ea typeface="Times New Roman"/>
                <a:cs typeface="Times New Roman"/>
                <a:sym typeface="Times New Roman"/>
              </a:rPr>
              <a:t>Модель с использованием метода ближайшего соседа показала наименьшие результаты точности по сравнению с другими разработанными модели, что показывает необходимость доработки данных для этой модели</a:t>
            </a:r>
            <a:endParaRPr sz="28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6"/>
          <p:cNvPicPr preferRelativeResize="0"/>
          <p:nvPr/>
        </p:nvPicPr>
        <p:blipFill rotWithShape="1">
          <a:blip r:embed="rId3">
            <a:alphaModFix/>
          </a:blip>
          <a:srcRect/>
          <a:stretch/>
        </p:blipFill>
        <p:spPr>
          <a:xfrm>
            <a:off x="0" y="0"/>
            <a:ext cx="12192000" cy="6858000"/>
          </a:xfrm>
          <a:prstGeom prst="rect">
            <a:avLst/>
          </a:prstGeom>
          <a:noFill/>
          <a:ln>
            <a:noFill/>
          </a:ln>
        </p:spPr>
      </p:pic>
      <p:grpSp>
        <p:nvGrpSpPr>
          <p:cNvPr id="256" name="Google Shape;256;p26"/>
          <p:cNvGrpSpPr/>
          <p:nvPr/>
        </p:nvGrpSpPr>
        <p:grpSpPr>
          <a:xfrm>
            <a:off x="2732572" y="2309012"/>
            <a:ext cx="2394101" cy="2088232"/>
            <a:chOff x="5248647" y="1608813"/>
            <a:chExt cx="970807" cy="846777"/>
          </a:xfrm>
        </p:grpSpPr>
        <p:sp>
          <p:nvSpPr>
            <p:cNvPr id="257" name="Google Shape;257;p26"/>
            <p:cNvSpPr/>
            <p:nvPr/>
          </p:nvSpPr>
          <p:spPr>
            <a:xfrm>
              <a:off x="5248647" y="1608813"/>
              <a:ext cx="846777" cy="846777"/>
            </a:xfrm>
            <a:prstGeom prst="ellipse">
              <a:avLst/>
            </a:prstGeom>
            <a:solidFill>
              <a:srgbClr val="0B2D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258" name="Google Shape;258;p26"/>
            <p:cNvSpPr/>
            <p:nvPr/>
          </p:nvSpPr>
          <p:spPr>
            <a:xfrm>
              <a:off x="5392663" y="1622672"/>
              <a:ext cx="826791" cy="826791"/>
            </a:xfrm>
            <a:prstGeom prst="ellipse">
              <a:avLst/>
            </a:prstGeom>
            <a:gradFill>
              <a:gsLst>
                <a:gs pos="0">
                  <a:srgbClr val="DDDDDD"/>
                </a:gs>
                <a:gs pos="100000">
                  <a:schemeClr val="lt1"/>
                </a:gs>
              </a:gsLst>
              <a:lin ang="810000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4270C5"/>
                </a:solidFill>
                <a:latin typeface="Montserrat Medium"/>
                <a:ea typeface="Montserrat Medium"/>
                <a:cs typeface="Montserrat Medium"/>
                <a:sym typeface="Montserrat Medium"/>
              </a:endParaRPr>
            </a:p>
          </p:txBody>
        </p:sp>
      </p:grpSp>
      <p:sp>
        <p:nvSpPr>
          <p:cNvPr id="259" name="Google Shape;259;p26"/>
          <p:cNvSpPr txBox="1"/>
          <p:nvPr/>
        </p:nvSpPr>
        <p:spPr>
          <a:xfrm>
            <a:off x="3367996" y="3515005"/>
            <a:ext cx="159154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200" b="1">
                <a:solidFill>
                  <a:srgbClr val="4270C5"/>
                </a:solidFill>
                <a:latin typeface="Montserrat Medium"/>
                <a:ea typeface="Montserrat Medium"/>
                <a:cs typeface="Montserrat Medium"/>
                <a:sym typeface="Montserrat Medium"/>
              </a:rPr>
              <a:t>Результаты моделирования</a:t>
            </a:r>
            <a:endParaRPr/>
          </a:p>
        </p:txBody>
      </p:sp>
      <p:sp>
        <p:nvSpPr>
          <p:cNvPr id="260" name="Google Shape;260;p26"/>
          <p:cNvSpPr txBox="1"/>
          <p:nvPr/>
        </p:nvSpPr>
        <p:spPr>
          <a:xfrm>
            <a:off x="3248417" y="2645244"/>
            <a:ext cx="92011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b="1">
                <a:solidFill>
                  <a:srgbClr val="0B2D50"/>
                </a:solidFill>
                <a:latin typeface="Montserrat Medium"/>
                <a:ea typeface="Montserrat Medium"/>
                <a:cs typeface="Montserrat Medium"/>
                <a:sym typeface="Montserrat Medium"/>
              </a:rPr>
              <a:t>01</a:t>
            </a:r>
            <a:endParaRPr sz="3600" b="1">
              <a:solidFill>
                <a:srgbClr val="0B2D50"/>
              </a:solidFill>
              <a:latin typeface="Montserrat Medium"/>
              <a:ea typeface="Montserrat Medium"/>
              <a:cs typeface="Montserrat Medium"/>
              <a:sym typeface="Montserrat Medium"/>
            </a:endParaRPr>
          </a:p>
        </p:txBody>
      </p:sp>
      <p:grpSp>
        <p:nvGrpSpPr>
          <p:cNvPr id="261" name="Google Shape;261;p26"/>
          <p:cNvGrpSpPr/>
          <p:nvPr/>
        </p:nvGrpSpPr>
        <p:grpSpPr>
          <a:xfrm>
            <a:off x="6959635" y="2156078"/>
            <a:ext cx="2394101" cy="2088232"/>
            <a:chOff x="5248647" y="1608813"/>
            <a:chExt cx="970807" cy="846777"/>
          </a:xfrm>
        </p:grpSpPr>
        <p:sp>
          <p:nvSpPr>
            <p:cNvPr id="262" name="Google Shape;262;p26"/>
            <p:cNvSpPr/>
            <p:nvPr/>
          </p:nvSpPr>
          <p:spPr>
            <a:xfrm>
              <a:off x="5248647" y="1608813"/>
              <a:ext cx="846777" cy="846777"/>
            </a:xfrm>
            <a:prstGeom prst="ellipse">
              <a:avLst/>
            </a:prstGeom>
            <a:solidFill>
              <a:srgbClr val="81B9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Montserrat Medium"/>
                <a:ea typeface="Montserrat Medium"/>
                <a:cs typeface="Montserrat Medium"/>
                <a:sym typeface="Montserrat Medium"/>
              </a:endParaRPr>
            </a:p>
          </p:txBody>
        </p:sp>
        <p:sp>
          <p:nvSpPr>
            <p:cNvPr id="263" name="Google Shape;263;p26"/>
            <p:cNvSpPr/>
            <p:nvPr/>
          </p:nvSpPr>
          <p:spPr>
            <a:xfrm>
              <a:off x="5392663" y="1622672"/>
              <a:ext cx="826791" cy="826791"/>
            </a:xfrm>
            <a:prstGeom prst="ellipse">
              <a:avLst/>
            </a:prstGeom>
            <a:gradFill>
              <a:gsLst>
                <a:gs pos="0">
                  <a:srgbClr val="DDDDDD"/>
                </a:gs>
                <a:gs pos="100000">
                  <a:schemeClr val="lt1"/>
                </a:gs>
              </a:gsLst>
              <a:lin ang="810000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4270C5"/>
                </a:solidFill>
                <a:latin typeface="Montserrat Medium"/>
                <a:ea typeface="Montserrat Medium"/>
                <a:cs typeface="Montserrat Medium"/>
                <a:sym typeface="Montserrat Medium"/>
              </a:endParaRPr>
            </a:p>
          </p:txBody>
        </p:sp>
      </p:grpSp>
      <p:sp>
        <p:nvSpPr>
          <p:cNvPr id="264" name="Google Shape;264;p26"/>
          <p:cNvSpPr txBox="1"/>
          <p:nvPr/>
        </p:nvSpPr>
        <p:spPr>
          <a:xfrm>
            <a:off x="7523540" y="3568168"/>
            <a:ext cx="159154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200" b="1">
                <a:solidFill>
                  <a:srgbClr val="4270C5"/>
                </a:solidFill>
                <a:latin typeface="Montserrat Medium"/>
                <a:ea typeface="Montserrat Medium"/>
                <a:cs typeface="Montserrat Medium"/>
                <a:sym typeface="Montserrat Medium"/>
              </a:rPr>
              <a:t>Рекомендация</a:t>
            </a:r>
            <a:endParaRPr/>
          </a:p>
        </p:txBody>
      </p:sp>
      <p:sp>
        <p:nvSpPr>
          <p:cNvPr id="265" name="Google Shape;265;p26"/>
          <p:cNvSpPr txBox="1"/>
          <p:nvPr/>
        </p:nvSpPr>
        <p:spPr>
          <a:xfrm>
            <a:off x="7487187" y="2706797"/>
            <a:ext cx="92011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600" b="1">
                <a:solidFill>
                  <a:srgbClr val="81B9F0"/>
                </a:solidFill>
                <a:latin typeface="Montserrat Medium"/>
                <a:ea typeface="Montserrat Medium"/>
                <a:cs typeface="Montserrat Medium"/>
                <a:sym typeface="Montserrat Medium"/>
              </a:rPr>
              <a:t>02</a:t>
            </a:r>
            <a:endParaRPr sz="3600" b="1">
              <a:solidFill>
                <a:srgbClr val="81B9F0"/>
              </a:solidFill>
              <a:latin typeface="Montserrat Medium"/>
              <a:ea typeface="Montserrat Medium"/>
              <a:cs typeface="Montserrat Medium"/>
              <a:sym typeface="Montserrat Medium"/>
            </a:endParaRPr>
          </a:p>
        </p:txBody>
      </p:sp>
      <p:sp>
        <p:nvSpPr>
          <p:cNvPr id="266" name="Google Shape;266;p26"/>
          <p:cNvSpPr txBox="1"/>
          <p:nvPr/>
        </p:nvSpPr>
        <p:spPr>
          <a:xfrm>
            <a:off x="2720865" y="4760323"/>
            <a:ext cx="2405808" cy="1043940"/>
          </a:xfrm>
          <a:prstGeom prst="rect">
            <a:avLst/>
          </a:prstGeom>
          <a:noFill/>
          <a:ln>
            <a:noFill/>
          </a:ln>
        </p:spPr>
        <p:txBody>
          <a:bodyPr spcFirstLastPara="1" wrap="square" lIns="91425" tIns="45700" rIns="91425" bIns="45700" anchor="t" anchorCtr="0">
            <a:spAutoFit/>
          </a:bodyPr>
          <a:lstStyle/>
          <a:p>
            <a:pPr marL="0" marR="0" lvl="0" indent="0" algn="just" rtl="0">
              <a:lnSpc>
                <a:spcPct val="114000"/>
              </a:lnSpc>
              <a:spcBef>
                <a:spcPts val="0"/>
              </a:spcBef>
              <a:spcAft>
                <a:spcPts val="0"/>
              </a:spcAft>
              <a:buNone/>
            </a:pPr>
            <a:r>
              <a:rPr lang="ru-RU" sz="1100">
                <a:solidFill>
                  <a:srgbClr val="000000"/>
                </a:solidFill>
                <a:latin typeface="Montserrat"/>
                <a:ea typeface="Montserrat"/>
                <a:cs typeface="Montserrat"/>
                <a:sym typeface="Montserrat"/>
              </a:rPr>
              <a:t>Наилучший результат показала модель случайного леса. Метрики качества удовлетворяют заданным.</a:t>
            </a:r>
            <a:endParaRPr/>
          </a:p>
          <a:p>
            <a:pPr marL="0" marR="0" lvl="0" indent="0" algn="l" rtl="0">
              <a:lnSpc>
                <a:spcPct val="114000"/>
              </a:lnSpc>
              <a:spcBef>
                <a:spcPts val="0"/>
              </a:spcBef>
              <a:spcAft>
                <a:spcPts val="0"/>
              </a:spcAft>
              <a:buNone/>
            </a:pPr>
            <a:r>
              <a:rPr lang="ru-RU" sz="1100" b="0" i="0">
                <a:solidFill>
                  <a:srgbClr val="000000"/>
                </a:solidFill>
                <a:latin typeface="Montserrat"/>
                <a:ea typeface="Montserrat"/>
                <a:cs typeface="Montserrat"/>
                <a:sym typeface="Montserrat"/>
              </a:rPr>
              <a:t> </a:t>
            </a:r>
            <a:endParaRPr sz="1100">
              <a:solidFill>
                <a:schemeClr val="dk1"/>
              </a:solidFill>
              <a:latin typeface="Montserrat"/>
              <a:ea typeface="Montserrat"/>
              <a:cs typeface="Montserrat"/>
              <a:sym typeface="Montserrat"/>
            </a:endParaRPr>
          </a:p>
        </p:txBody>
      </p:sp>
      <p:sp>
        <p:nvSpPr>
          <p:cNvPr id="267" name="Google Shape;267;p26"/>
          <p:cNvSpPr txBox="1"/>
          <p:nvPr/>
        </p:nvSpPr>
        <p:spPr>
          <a:xfrm>
            <a:off x="6959635" y="4816550"/>
            <a:ext cx="2405808" cy="657937"/>
          </a:xfrm>
          <a:prstGeom prst="rect">
            <a:avLst/>
          </a:prstGeom>
          <a:noFill/>
          <a:ln>
            <a:noFill/>
          </a:ln>
        </p:spPr>
        <p:txBody>
          <a:bodyPr spcFirstLastPara="1" wrap="square" lIns="91425" tIns="45700" rIns="91425" bIns="45700" anchor="t" anchorCtr="0">
            <a:spAutoFit/>
          </a:bodyPr>
          <a:lstStyle/>
          <a:p>
            <a:pPr marL="0" marR="0" lvl="0" indent="0" algn="just" rtl="0">
              <a:lnSpc>
                <a:spcPct val="114000"/>
              </a:lnSpc>
              <a:spcBef>
                <a:spcPts val="0"/>
              </a:spcBef>
              <a:spcAft>
                <a:spcPts val="0"/>
              </a:spcAft>
              <a:buNone/>
            </a:pPr>
            <a:r>
              <a:rPr lang="ru-RU" sz="1100">
                <a:solidFill>
                  <a:srgbClr val="000000"/>
                </a:solidFill>
                <a:latin typeface="Montserrat"/>
                <a:ea typeface="Montserrat"/>
                <a:cs typeface="Montserrat"/>
                <a:sym typeface="Montserrat"/>
              </a:rPr>
              <a:t>Рекомендуем внедрить наилучшую модель, а именно модель случайного леса.</a:t>
            </a:r>
            <a:endParaRPr sz="1100">
              <a:solidFill>
                <a:schemeClr val="dk1"/>
              </a:solidFill>
              <a:latin typeface="Montserrat"/>
              <a:ea typeface="Montserrat"/>
              <a:cs typeface="Montserrat"/>
              <a:sym typeface="Montserrat"/>
            </a:endParaRPr>
          </a:p>
        </p:txBody>
      </p:sp>
      <p:sp>
        <p:nvSpPr>
          <p:cNvPr id="268" name="Google Shape;268;p26"/>
          <p:cNvSpPr txBox="1"/>
          <p:nvPr/>
        </p:nvSpPr>
        <p:spPr>
          <a:xfrm>
            <a:off x="908750" y="1083343"/>
            <a:ext cx="53099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4800">
                <a:solidFill>
                  <a:srgbClr val="0B2D50"/>
                </a:solidFill>
                <a:latin typeface="Montserrat ExtraBold"/>
                <a:ea typeface="Montserrat ExtraBold"/>
                <a:cs typeface="Montserrat ExtraBold"/>
                <a:sym typeface="Montserrat ExtraBold"/>
              </a:rPr>
              <a:t>Выводы</a:t>
            </a:r>
            <a:endParaRPr sz="4800">
              <a:solidFill>
                <a:srgbClr val="0B2D50"/>
              </a:solidFill>
              <a:latin typeface="Montserrat ExtraBold"/>
              <a:ea typeface="Montserrat ExtraBold"/>
              <a:cs typeface="Montserrat ExtraBold"/>
              <a:sym typeface="Montserrat ExtraBold"/>
            </a:endParaRPr>
          </a:p>
        </p:txBody>
      </p:sp>
      <p:sp>
        <p:nvSpPr>
          <p:cNvPr id="269" name="Google Shape;269;p26"/>
          <p:cNvSpPr txBox="1"/>
          <p:nvPr/>
        </p:nvSpPr>
        <p:spPr>
          <a:xfrm>
            <a:off x="11680658" y="6550222"/>
            <a:ext cx="51134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dirty="0">
                <a:solidFill>
                  <a:srgbClr val="0B2D50"/>
                </a:solidFill>
                <a:latin typeface="Montserrat Medium"/>
                <a:sym typeface="Montserrat Medium"/>
              </a:rPr>
              <a:t>8</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75" name="Google Shape;275;p27"/>
          <p:cNvSpPr txBox="1"/>
          <p:nvPr/>
        </p:nvSpPr>
        <p:spPr>
          <a:xfrm>
            <a:off x="5324475" y="5667375"/>
            <a:ext cx="902017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3200">
                <a:solidFill>
                  <a:srgbClr val="0B2D50"/>
                </a:solidFill>
                <a:latin typeface="Montserrat ExtraBold"/>
                <a:ea typeface="Montserrat ExtraBold"/>
                <a:cs typeface="Montserrat ExtraBold"/>
                <a:sym typeface="Montserrat ExtraBold"/>
              </a:rPr>
              <a:t>СПАСИБО ЗА ВНИМАНИЕ!</a:t>
            </a:r>
            <a:endParaRPr sz="3200">
              <a:solidFill>
                <a:srgbClr val="0B2D50"/>
              </a:solidFill>
              <a:latin typeface="Montserrat ExtraBold"/>
              <a:ea typeface="Montserrat ExtraBold"/>
              <a:cs typeface="Montserrat ExtraBold"/>
              <a:sym typeface="Montserrat ExtraBold"/>
            </a:endParaRPr>
          </a:p>
        </p:txBody>
      </p:sp>
    </p:spTree>
  </p:cSld>
  <p:clrMapOvr>
    <a:masterClrMapping/>
  </p:clrMapOvr>
</p:sld>
</file>

<file path=ppt/theme/theme1.xml><?xml version="1.0" encoding="utf-8"?>
<a:theme xmlns:a="http://schemas.openxmlformats.org/drawingml/2006/main" name="Office Theme">
  <a:themeElements>
    <a:clrScheme name="Custom 4">
      <a:dk1>
        <a:srgbClr val="1F3864"/>
      </a:dk1>
      <a:lt1>
        <a:srgbClr val="FFFFFF"/>
      </a:lt1>
      <a:dk2>
        <a:srgbClr val="44546A"/>
      </a:dk2>
      <a:lt2>
        <a:srgbClr val="E7E6E6"/>
      </a:lt2>
      <a:accent1>
        <a:srgbClr val="F2B800"/>
      </a:accent1>
      <a:accent2>
        <a:srgbClr val="FFD965"/>
      </a:accent2>
      <a:accent3>
        <a:srgbClr val="D9E2F3"/>
      </a:accent3>
      <a:accent4>
        <a:srgbClr val="B4C6E7"/>
      </a:accent4>
      <a:accent5>
        <a:srgbClr val="8EAADB"/>
      </a:accent5>
      <a:accent6>
        <a:srgbClr val="1F3864"/>
      </a:accent6>
      <a:hlink>
        <a:srgbClr val="375623"/>
      </a:hlink>
      <a:folHlink>
        <a:srgbClr val="BF9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362</Words>
  <Application>Microsoft Macintosh PowerPoint</Application>
  <PresentationFormat>Widescreen</PresentationFormat>
  <Paragraphs>71</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Helvetica Neue</vt:lpstr>
      <vt:lpstr>Montserrat Light</vt:lpstr>
      <vt:lpstr>Montserrat ExtraBold</vt:lpstr>
      <vt:lpstr>Times New Roman</vt:lpstr>
      <vt:lpstr>Montserrat Medium</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Сенюта Александр Александрович</cp:lastModifiedBy>
  <cp:revision>2</cp:revision>
  <dcterms:modified xsi:type="dcterms:W3CDTF">2025-12-03T19:59:59Z</dcterms:modified>
</cp:coreProperties>
</file>